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4" r:id="rId3"/>
    <p:sldId id="298" r:id="rId4"/>
    <p:sldId id="295" r:id="rId5"/>
    <p:sldId id="296" r:id="rId6"/>
    <p:sldId id="297" r:id="rId7"/>
    <p:sldId id="299" r:id="rId8"/>
    <p:sldId id="293" r:id="rId9"/>
    <p:sldId id="300" r:id="rId10"/>
    <p:sldId id="287" r:id="rId11"/>
    <p:sldId id="289" r:id="rId12"/>
    <p:sldId id="288" r:id="rId13"/>
    <p:sldId id="301" r:id="rId14"/>
    <p:sldId id="302" r:id="rId15"/>
    <p:sldId id="303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CC0099"/>
    <a:srgbClr val="FF3399"/>
    <a:srgbClr val="0000CC"/>
    <a:srgbClr val="4D4D4D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3" autoAdjust="0"/>
    <p:restoredTop sz="77410" autoAdjust="0"/>
  </p:normalViewPr>
  <p:slideViewPr>
    <p:cSldViewPr>
      <p:cViewPr varScale="1">
        <p:scale>
          <a:sx n="66" d="100"/>
          <a:sy n="66" d="100"/>
        </p:scale>
        <p:origin x="-145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131945371235376"/>
          <c:y val="4.4759343462348895E-2"/>
          <c:w val="0.7799093598469683"/>
          <c:h val="0.7588477320616613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weight</c:v>
                </c:pt>
              </c:strCache>
            </c:strRef>
          </c:tx>
          <c:spPr>
            <a:ln w="571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Sheet1!$A$2:$A$1002</c:f>
              <c:numCache>
                <c:formatCode>General</c:formatCode>
                <c:ptCount val="1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</c:numCache>
            </c:numRef>
          </c:xVal>
          <c:y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p2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  <a:prstDash val="lgDash"/>
            </a:ln>
          </c:spPr>
          <c:marker>
            <c:symbol val="none"/>
          </c:marker>
          <c:xVal>
            <c:numRef>
              <c:f>Sheet1!$A$2:$A$1002</c:f>
              <c:numCache>
                <c:formatCode>General</c:formatCode>
                <c:ptCount val="1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</c:numCache>
            </c:numRef>
          </c:xVal>
          <c:yVal>
            <c:numRef>
              <c:f>Sheet1!$C$2:$C$1002</c:f>
              <c:numCache>
                <c:formatCode>General</c:formatCode>
                <c:ptCount val="1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023744"/>
        <c:axId val="124528128"/>
      </c:scatterChart>
      <c:valAx>
        <c:axId val="165023744"/>
        <c:scaling>
          <c:orientation val="minMax"/>
          <c:max val="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US" sz="2800" dirty="0" smtClean="0"/>
                  <a:t>True</a:t>
                </a:r>
                <a:r>
                  <a:rPr lang="en-US" sz="2800" baseline="0" dirty="0" smtClean="0"/>
                  <a:t> probability</a:t>
                </a:r>
                <a:endParaRPr lang="en-US" sz="28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24528128"/>
        <c:crosses val="autoZero"/>
        <c:crossBetween val="midCat"/>
      </c:valAx>
      <c:valAx>
        <c:axId val="124528128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 dirty="0" smtClean="0"/>
                  <a:t>Probability weight</a:t>
                </a:r>
                <a:endParaRPr lang="en-US" sz="28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65023744"/>
        <c:crosses val="autoZero"/>
        <c:crossBetween val="midCat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131945371235376"/>
          <c:y val="4.4759343462348895E-2"/>
          <c:w val="0.7799093598469683"/>
          <c:h val="0.7588477320616613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weight</c:v>
                </c:pt>
              </c:strCache>
            </c:strRef>
          </c:tx>
          <c:spPr>
            <a:ln w="571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xVal>
          <c:yVal>
            <c:numRef>
              <c:f>Sheet1!$A$2:$A$1002</c:f>
              <c:numCache>
                <c:formatCode>General</c:formatCode>
                <c:ptCount val="1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p2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xVal>
          <c:y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865152"/>
        <c:axId val="124879616"/>
      </c:scatterChart>
      <c:valAx>
        <c:axId val="124865152"/>
        <c:scaling>
          <c:orientation val="minMax"/>
          <c:max val="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US" sz="2800" dirty="0" smtClean="0"/>
                  <a:t>Analyst’s belief</a:t>
                </a:r>
                <a:endParaRPr lang="en-US" sz="28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24879616"/>
        <c:crosses val="autoZero"/>
        <c:crossBetween val="midCat"/>
      </c:valAx>
      <c:valAx>
        <c:axId val="124879616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 baseline="0" dirty="0" smtClean="0"/>
                  <a:t>Actual Probability</a:t>
                </a:r>
                <a:endParaRPr lang="en-US" sz="28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24865152"/>
        <c:crosses val="autoZero"/>
        <c:crossBetween val="midCat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131945371235376"/>
          <c:y val="4.4759343462348895E-2"/>
          <c:w val="0.7799093598469683"/>
          <c:h val="0.75884773206166134"/>
        </c:manualLayout>
      </c:layout>
      <c:scatterChart>
        <c:scatterStyle val="smoothMarker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p2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  <a:prstDash val="lgDash"/>
            </a:ln>
          </c:spPr>
          <c:marker>
            <c:symbol val="none"/>
          </c:marker>
          <c:x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xVal>
          <c:y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yVal>
          <c:smooth val="1"/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weight</c:v>
                </c:pt>
              </c:strCache>
            </c:strRef>
          </c:tx>
          <c:spPr>
            <a:ln w="571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Sheet1!$B$2:$B$1002</c:f>
              <c:numCache>
                <c:formatCode>General</c:formatCode>
                <c:ptCount val="1001"/>
                <c:pt idx="0">
                  <c:v>0</c:v>
                </c:pt>
                <c:pt idx="1">
                  <c:v>3.5559634570613861E-2</c:v>
                </c:pt>
                <c:pt idx="2">
                  <c:v>4.7656287172383065E-2</c:v>
                </c:pt>
                <c:pt idx="3">
                  <c:v>5.6462165051580797E-2</c:v>
                </c:pt>
                <c:pt idx="4">
                  <c:v>6.362294604828285E-2</c:v>
                </c:pt>
                <c:pt idx="5">
                  <c:v>6.975759578167641E-2</c:v>
                </c:pt>
                <c:pt idx="6">
                  <c:v>7.517714364924416E-2</c:v>
                </c:pt>
                <c:pt idx="7">
                  <c:v>8.006341053856425E-2</c:v>
                </c:pt>
                <c:pt idx="8">
                  <c:v>8.4533284314571924E-2</c:v>
                </c:pt>
                <c:pt idx="9">
                  <c:v>8.8667019242505932E-2</c:v>
                </c:pt>
                <c:pt idx="10">
                  <c:v>9.2522450971762052E-2</c:v>
                </c:pt>
                <c:pt idx="11">
                  <c:v>9.6142838849233178E-2</c:v>
                </c:pt>
                <c:pt idx="12">
                  <c:v>9.956150878363057E-2</c:v>
                </c:pt>
                <c:pt idx="13">
                  <c:v>0.10280475793246864</c:v>
                </c:pt>
                <c:pt idx="14">
                  <c:v>0.10589375453833311</c:v>
                </c:pt>
                <c:pt idx="15">
                  <c:v>0.1088458268663995</c:v>
                </c:pt>
                <c:pt idx="16">
                  <c:v>0.11167536494459596</c:v>
                </c:pt>
                <c:pt idx="17">
                  <c:v>0.11439446812560589</c:v>
                </c:pt>
                <c:pt idx="18">
                  <c:v>0.11701342071184168</c:v>
                </c:pt>
                <c:pt idx="19">
                  <c:v>0.11954104821845037</c:v>
                </c:pt>
                <c:pt idx="20">
                  <c:v>0.1219849888733307</c:v>
                </c:pt>
                <c:pt idx="21">
                  <c:v>0.12435190370920483</c:v>
                </c:pt>
                <c:pt idx="22">
                  <c:v>0.12664764137086634</c:v>
                </c:pt>
                <c:pt idx="23">
                  <c:v>0.12887736899295058</c:v>
                </c:pt>
                <c:pt idx="24">
                  <c:v>0.13104567729027905</c:v>
                </c:pt>
                <c:pt idx="25">
                  <c:v>0.13315666579391408</c:v>
                </c:pt>
                <c:pt idx="26">
                  <c:v>0.13521401262019225</c:v>
                </c:pt>
                <c:pt idx="27">
                  <c:v>0.13722103206046768</c:v>
                </c:pt>
                <c:pt idx="28">
                  <c:v>0.13918072248555644</c:v>
                </c:pt>
                <c:pt idx="29">
                  <c:v>0.14109580647806844</c:v>
                </c:pt>
                <c:pt idx="30">
                  <c:v>0.14296876467549197</c:v>
                </c:pt>
                <c:pt idx="31">
                  <c:v>0.14480186448438193</c:v>
                </c:pt>
                <c:pt idx="32">
                  <c:v>0.14659718458169774</c:v>
                </c:pt>
                <c:pt idx="33">
                  <c:v>0.14835663593244952</c:v>
                </c:pt>
                <c:pt idx="34">
                  <c:v>0.15008197990851294</c:v>
                </c:pt>
                <c:pt idx="35">
                  <c:v>0.15177484398111046</c:v>
                </c:pt>
                <c:pt idx="36">
                  <c:v>0.15343673537125002</c:v>
                </c:pt>
                <c:pt idx="37">
                  <c:v>0.15506905297264847</c:v>
                </c:pt>
                <c:pt idx="38">
                  <c:v>0.15667309780609889</c:v>
                </c:pt>
                <c:pt idx="39">
                  <c:v>0.15825008221968262</c:v>
                </c:pt>
                <c:pt idx="40">
                  <c:v>0.15980113801327511</c:v>
                </c:pt>
                <c:pt idx="41">
                  <c:v>0.16132732363661206</c:v>
                </c:pt>
                <c:pt idx="42">
                  <c:v>0.16282963058636413</c:v>
                </c:pt>
                <c:pt idx="43">
                  <c:v>0.16430898910812153</c:v>
                </c:pt>
                <c:pt idx="44">
                  <c:v>0.16576627329307217</c:v>
                </c:pt>
                <c:pt idx="45">
                  <c:v>0.16720230564579688</c:v>
                </c:pt>
                <c:pt idx="46">
                  <c:v>0.16861786118848743</c:v>
                </c:pt>
                <c:pt idx="47">
                  <c:v>0.17001367115759497</c:v>
                </c:pt>
                <c:pt idx="48">
                  <c:v>0.17139042634111171</c:v>
                </c:pt>
                <c:pt idx="49">
                  <c:v>0.17274878009811021</c:v>
                </c:pt>
                <c:pt idx="50">
                  <c:v>0.17408935109659901</c:v>
                </c:pt>
                <c:pt idx="51">
                  <c:v>0.17541272580102668</c:v>
                </c:pt>
                <c:pt idx="52">
                  <c:v>0.17671946073674188</c:v>
                </c:pt>
                <c:pt idx="53">
                  <c:v>0.17801008455527176</c:v>
                </c:pt>
                <c:pt idx="54">
                  <c:v>0.17928509992133287</c:v>
                </c:pt>
                <c:pt idx="55">
                  <c:v>0.18054498523994592</c:v>
                </c:pt>
                <c:pt idx="56">
                  <c:v>0.1817901962398375</c:v>
                </c:pt>
                <c:pt idx="57">
                  <c:v>0.1830211674274162</c:v>
                </c:pt>
                <c:pt idx="58">
                  <c:v>0.18423831342396513</c:v>
                </c:pt>
                <c:pt idx="59">
                  <c:v>0.18544203019726449</c:v>
                </c:pt>
                <c:pt idx="60">
                  <c:v>0.18663269619761022</c:v>
                </c:pt>
                <c:pt idx="61">
                  <c:v>0.18781067340710408</c:v>
                </c:pt>
                <c:pt idx="62">
                  <c:v>0.18897630831013679</c:v>
                </c:pt>
                <c:pt idx="63">
                  <c:v>0.19012993279214682</c:v>
                </c:pt>
                <c:pt idx="64">
                  <c:v>0.19127186497299853</c:v>
                </c:pt>
                <c:pt idx="65">
                  <c:v>0.1924024099806747</c:v>
                </c:pt>
                <c:pt idx="66">
                  <c:v>0.19352186067040089</c:v>
                </c:pt>
                <c:pt idx="67">
                  <c:v>0.19463049829381129</c:v>
                </c:pt>
                <c:pt idx="68">
                  <c:v>0.19572859312231386</c:v>
                </c:pt>
                <c:pt idx="69">
                  <c:v>0.19681640502841033</c:v>
                </c:pt>
                <c:pt idx="70">
                  <c:v>0.19789418402836956</c:v>
                </c:pt>
                <c:pt idx="71">
                  <c:v>0.19896217078933365</c:v>
                </c:pt>
                <c:pt idx="72">
                  <c:v>0.20002059710365122</c:v>
                </c:pt>
                <c:pt idx="73">
                  <c:v>0.20106968633297795</c:v>
                </c:pt>
                <c:pt idx="74">
                  <c:v>0.20210965382445392</c:v>
                </c:pt>
                <c:pt idx="75">
                  <c:v>0.20314070730106462</c:v>
                </c:pt>
                <c:pt idx="76">
                  <c:v>0.20416304722810646</c:v>
                </c:pt>
                <c:pt idx="77">
                  <c:v>0.20517686715751099</c:v>
                </c:pt>
                <c:pt idx="78">
                  <c:v>0.20618235405163382</c:v>
                </c:pt>
                <c:pt idx="79">
                  <c:v>0.20717968858797761</c:v>
                </c:pt>
                <c:pt idx="80">
                  <c:v>0.20816904544619702</c:v>
                </c:pt>
                <c:pt idx="81">
                  <c:v>0.2091505935786214</c:v>
                </c:pt>
                <c:pt idx="82">
                  <c:v>0.21012449646543324</c:v>
                </c:pt>
                <c:pt idx="83">
                  <c:v>0.21109091235554517</c:v>
                </c:pt>
                <c:pt idx="84">
                  <c:v>0.21204999449414064</c:v>
                </c:pt>
                <c:pt idx="85">
                  <c:v>0.21300189133776268</c:v>
                </c:pt>
                <c:pt idx="86">
                  <c:v>0.21394674675777128</c:v>
                </c:pt>
                <c:pt idx="87">
                  <c:v>0.21488470023292314</c:v>
                </c:pt>
                <c:pt idx="88">
                  <c:v>0.21581588703177415</c:v>
                </c:pt>
                <c:pt idx="89">
                  <c:v>0.21674043838555002</c:v>
                </c:pt>
                <c:pt idx="90">
                  <c:v>0.21765848165208301</c:v>
                </c:pt>
                <c:pt idx="91">
                  <c:v>0.2185701404713718</c:v>
                </c:pt>
                <c:pt idx="92">
                  <c:v>0.21947553491327584</c:v>
                </c:pt>
                <c:pt idx="93">
                  <c:v>0.22037478161782578</c:v>
                </c:pt>
                <c:pt idx="94">
                  <c:v>0.22126799392859042</c:v>
                </c:pt>
                <c:pt idx="95">
                  <c:v>0.22215528201951568</c:v>
                </c:pt>
                <c:pt idx="96">
                  <c:v>0.22303675301561909</c:v>
                </c:pt>
                <c:pt idx="97">
                  <c:v>0.22391251110789701</c:v>
                </c:pt>
                <c:pt idx="98">
                  <c:v>0.2247826576627793</c:v>
                </c:pt>
                <c:pt idx="99">
                  <c:v>0.22564729132644221</c:v>
                </c:pt>
                <c:pt idx="100">
                  <c:v>0.22650650812427017</c:v>
                </c:pt>
                <c:pt idx="101">
                  <c:v>0.22736040155573736</c:v>
                </c:pt>
                <c:pt idx="102">
                  <c:v>0.2282090626849636</c:v>
                </c:pt>
                <c:pt idx="103">
                  <c:v>0.22905258022718133</c:v>
                </c:pt>
                <c:pt idx="104">
                  <c:v>0.2298910406313355</c:v>
                </c:pt>
                <c:pt idx="105">
                  <c:v>0.23072452815902564</c:v>
                </c:pt>
                <c:pt idx="106">
                  <c:v>0.23155312495998362</c:v>
                </c:pt>
                <c:pt idx="107">
                  <c:v>0.23237691114427111</c:v>
                </c:pt>
                <c:pt idx="108">
                  <c:v>0.23319596485136804</c:v>
                </c:pt>
                <c:pt idx="109">
                  <c:v>0.23401036231631248</c:v>
                </c:pt>
                <c:pt idx="110">
                  <c:v>0.23482017793304483</c:v>
                </c:pt>
                <c:pt idx="111">
                  <c:v>0.23562548431509753</c:v>
                </c:pt>
                <c:pt idx="112">
                  <c:v>0.23642635235376422</c:v>
                </c:pt>
                <c:pt idx="113">
                  <c:v>0.23722285127387494</c:v>
                </c:pt>
                <c:pt idx="114">
                  <c:v>0.2380150486872957</c:v>
                </c:pt>
                <c:pt idx="115">
                  <c:v>0.23880301064426424</c:v>
                </c:pt>
                <c:pt idx="116">
                  <c:v>0.23958680168266691</c:v>
                </c:pt>
                <c:pt idx="117">
                  <c:v>0.24036648487535736</c:v>
                </c:pt>
                <c:pt idx="118">
                  <c:v>0.24114212187560918</c:v>
                </c:pt>
                <c:pt idx="119">
                  <c:v>0.24191377296079244</c:v>
                </c:pt>
                <c:pt idx="120">
                  <c:v>0.24268149707435671</c:v>
                </c:pt>
                <c:pt idx="121">
                  <c:v>0.24344535186620059</c:v>
                </c:pt>
                <c:pt idx="122">
                  <c:v>0.2442053937315018</c:v>
                </c:pt>
                <c:pt idx="123">
                  <c:v>0.24496167784807826</c:v>
                </c:pt>
                <c:pt idx="124">
                  <c:v>0.24571425821234871</c:v>
                </c:pt>
                <c:pt idx="125">
                  <c:v>0.24646318767395373</c:v>
                </c:pt>
                <c:pt idx="126">
                  <c:v>0.24720851796909946</c:v>
                </c:pt>
                <c:pt idx="127">
                  <c:v>0.24795029975267943</c:v>
                </c:pt>
                <c:pt idx="128">
                  <c:v>0.24868858262922902</c:v>
                </c:pt>
                <c:pt idx="129">
                  <c:v>0.24942341518276381</c:v>
                </c:pt>
                <c:pt idx="130">
                  <c:v>0.25015484500554974</c:v>
                </c:pt>
                <c:pt idx="131">
                  <c:v>0.25088291872585178</c:v>
                </c:pt>
                <c:pt idx="132">
                  <c:v>0.25160768203470413</c:v>
                </c:pt>
                <c:pt idx="133">
                  <c:v>0.2523291797117449</c:v>
                </c:pt>
                <c:pt idx="134">
                  <c:v>0.25304745565015246</c:v>
                </c:pt>
                <c:pt idx="135">
                  <c:v>0.25376255288072347</c:v>
                </c:pt>
                <c:pt idx="136">
                  <c:v>0.25447451359512641</c:v>
                </c:pt>
                <c:pt idx="137">
                  <c:v>0.25518337916836609</c:v>
                </c:pt>
                <c:pt idx="138">
                  <c:v>0.25588919018048983</c:v>
                </c:pt>
                <c:pt idx="139">
                  <c:v>0.2565919864375677</c:v>
                </c:pt>
                <c:pt idx="140">
                  <c:v>0.25729180699197507</c:v>
                </c:pt>
                <c:pt idx="141">
                  <c:v>0.25798869016200621</c:v>
                </c:pt>
                <c:pt idx="142">
                  <c:v>0.25868267355084457</c:v>
                </c:pt>
                <c:pt idx="143">
                  <c:v>0.25937379406491617</c:v>
                </c:pt>
                <c:pt idx="144">
                  <c:v>0.26006208793164981</c:v>
                </c:pt>
                <c:pt idx="145">
                  <c:v>0.26074759071666725</c:v>
                </c:pt>
                <c:pt idx="146">
                  <c:v>0.26143033734042531</c:v>
                </c:pt>
                <c:pt idx="147">
                  <c:v>0.26211036209433158</c:v>
                </c:pt>
                <c:pt idx="148">
                  <c:v>0.26278769865635265</c:v>
                </c:pt>
                <c:pt idx="149">
                  <c:v>0.26346238010613549</c:v>
                </c:pt>
                <c:pt idx="150">
                  <c:v>0.26413443893965949</c:v>
                </c:pt>
                <c:pt idx="151">
                  <c:v>0.26480390708343676</c:v>
                </c:pt>
                <c:pt idx="152">
                  <c:v>0.26547081590827754</c:v>
                </c:pt>
                <c:pt idx="153">
                  <c:v>0.26613519624263737</c:v>
                </c:pt>
                <c:pt idx="154">
                  <c:v>0.26679707838556038</c:v>
                </c:pt>
                <c:pt idx="155">
                  <c:v>0.26745649211923417</c:v>
                </c:pt>
                <c:pt idx="156">
                  <c:v>0.26811346672116976</c:v>
                </c:pt>
                <c:pt idx="157">
                  <c:v>0.26876803097602125</c:v>
                </c:pt>
                <c:pt idx="158">
                  <c:v>0.26942021318705645</c:v>
                </c:pt>
                <c:pt idx="159">
                  <c:v>0.270070041187292</c:v>
                </c:pt>
                <c:pt idx="160">
                  <c:v>0.27071754235030504</c:v>
                </c:pt>
                <c:pt idx="161">
                  <c:v>0.27136274360073104</c:v>
                </c:pt>
                <c:pt idx="162">
                  <c:v>0.2720056714244618</c:v>
                </c:pt>
                <c:pt idx="163">
                  <c:v>0.27264635187855069</c:v>
                </c:pt>
                <c:pt idx="164">
                  <c:v>0.2732848106008377</c:v>
                </c:pt>
                <c:pt idx="165">
                  <c:v>0.27392107281930189</c:v>
                </c:pt>
                <c:pt idx="166">
                  <c:v>0.27455516336115326</c:v>
                </c:pt>
                <c:pt idx="167">
                  <c:v>0.27518710666166968</c:v>
                </c:pt>
                <c:pt idx="168">
                  <c:v>0.27581692677278946</c:v>
                </c:pt>
                <c:pt idx="169">
                  <c:v>0.27644464737146757</c:v>
                </c:pt>
                <c:pt idx="170">
                  <c:v>0.27707029176780273</c:v>
                </c:pt>
                <c:pt idx="171">
                  <c:v>0.27769388291294328</c:v>
                </c:pt>
                <c:pt idx="172">
                  <c:v>0.27831544340677916</c:v>
                </c:pt>
                <c:pt idx="173">
                  <c:v>0.27893499550542677</c:v>
                </c:pt>
                <c:pt idx="174">
                  <c:v>0.27955256112851423</c:v>
                </c:pt>
                <c:pt idx="175">
                  <c:v>0.28016816186627164</c:v>
                </c:pt>
                <c:pt idx="176">
                  <c:v>0.28078181898643489</c:v>
                </c:pt>
                <c:pt idx="177">
                  <c:v>0.28139355344096778</c:v>
                </c:pt>
                <c:pt idx="178">
                  <c:v>0.28200338587260737</c:v>
                </c:pt>
                <c:pt idx="179">
                  <c:v>0.28261133662124083</c:v>
                </c:pt>
                <c:pt idx="180">
                  <c:v>0.28321742573011544</c:v>
                </c:pt>
                <c:pt idx="181">
                  <c:v>0.2838216729518907</c:v>
                </c:pt>
                <c:pt idx="182">
                  <c:v>0.28442409775453398</c:v>
                </c:pt>
                <c:pt idx="183">
                  <c:v>0.28502471932706785</c:v>
                </c:pt>
                <c:pt idx="184">
                  <c:v>0.28562355658517052</c:v>
                </c:pt>
                <c:pt idx="185">
                  <c:v>0.28622062817663657</c:v>
                </c:pt>
                <c:pt idx="186">
                  <c:v>0.28681595248669994</c:v>
                </c:pt>
                <c:pt idx="187">
                  <c:v>0.28740954764322568</c:v>
                </c:pt>
                <c:pt idx="188">
                  <c:v>0.28800143152177188</c:v>
                </c:pt>
                <c:pt idx="189">
                  <c:v>0.28859162175052772</c:v>
                </c:pt>
                <c:pt idx="190">
                  <c:v>0.28918013571513074</c:v>
                </c:pt>
                <c:pt idx="191">
                  <c:v>0.28976699056336569</c:v>
                </c:pt>
                <c:pt idx="192">
                  <c:v>0.29035220320975069</c:v>
                </c:pt>
                <c:pt idx="193">
                  <c:v>0.2909357903400121</c:v>
                </c:pt>
                <c:pt idx="194">
                  <c:v>0.29151776841545202</c:v>
                </c:pt>
                <c:pt idx="195">
                  <c:v>0.29209815367721198</c:v>
                </c:pt>
                <c:pt idx="196">
                  <c:v>0.29267696215043498</c:v>
                </c:pt>
                <c:pt idx="197">
                  <c:v>0.2932542096483296</c:v>
                </c:pt>
                <c:pt idx="198">
                  <c:v>0.29382991177613804</c:v>
                </c:pt>
                <c:pt idx="199">
                  <c:v>0.29440408393501211</c:v>
                </c:pt>
                <c:pt idx="200">
                  <c:v>0.29497674132579826</c:v>
                </c:pt>
                <c:pt idx="201">
                  <c:v>0.29554789895273564</c:v>
                </c:pt>
                <c:pt idx="202">
                  <c:v>0.29611757162706881</c:v>
                </c:pt>
                <c:pt idx="203">
                  <c:v>0.29668577397057722</c:v>
                </c:pt>
                <c:pt idx="204">
                  <c:v>0.29725252041902478</c:v>
                </c:pt>
                <c:pt idx="205">
                  <c:v>0.29781782522553091</c:v>
                </c:pt>
                <c:pt idx="206">
                  <c:v>0.29838170246386542</c:v>
                </c:pt>
                <c:pt idx="207">
                  <c:v>0.29894416603166934</c:v>
                </c:pt>
                <c:pt idx="208">
                  <c:v>0.29950522965360382</c:v>
                </c:pt>
                <c:pt idx="209">
                  <c:v>0.30006490688442916</c:v>
                </c:pt>
                <c:pt idx="210">
                  <c:v>0.30062321111201484</c:v>
                </c:pt>
                <c:pt idx="211">
                  <c:v>0.30118015556028432</c:v>
                </c:pt>
                <c:pt idx="212">
                  <c:v>0.30173575329209429</c:v>
                </c:pt>
                <c:pt idx="213">
                  <c:v>0.30229001721205179</c:v>
                </c:pt>
                <c:pt idx="214">
                  <c:v>0.30284296006926964</c:v>
                </c:pt>
                <c:pt idx="215">
                  <c:v>0.30339459446006234</c:v>
                </c:pt>
                <c:pt idx="216">
                  <c:v>0.30394493283058432</c:v>
                </c:pt>
                <c:pt idx="217">
                  <c:v>0.30449398747941092</c:v>
                </c:pt>
                <c:pt idx="218">
                  <c:v>0.30504177056006532</c:v>
                </c:pt>
                <c:pt idx="219">
                  <c:v>0.30558829408349109</c:v>
                </c:pt>
                <c:pt idx="220">
                  <c:v>0.30613356992047269</c:v>
                </c:pt>
                <c:pt idx="221">
                  <c:v>0.30667760980400549</c:v>
                </c:pt>
                <c:pt idx="222">
                  <c:v>0.30722042533161514</c:v>
                </c:pt>
                <c:pt idx="223">
                  <c:v>0.30776202796762991</c:v>
                </c:pt>
                <c:pt idx="224">
                  <c:v>0.30830242904540522</c:v>
                </c:pt>
                <c:pt idx="225">
                  <c:v>0.30884163976950191</c:v>
                </c:pt>
                <c:pt idx="226">
                  <c:v>0.30937967121782045</c:v>
                </c:pt>
                <c:pt idx="227">
                  <c:v>0.30991653434369126</c:v>
                </c:pt>
                <c:pt idx="228">
                  <c:v>0.31045223997792215</c:v>
                </c:pt>
                <c:pt idx="229">
                  <c:v>0.31098679883080455</c:v>
                </c:pt>
                <c:pt idx="230">
                  <c:v>0.31152022149407899</c:v>
                </c:pt>
                <c:pt idx="231">
                  <c:v>0.31205251844286175</c:v>
                </c:pt>
                <c:pt idx="232">
                  <c:v>0.31258370003753189</c:v>
                </c:pt>
                <c:pt idx="233">
                  <c:v>0.31311377652558137</c:v>
                </c:pt>
                <c:pt idx="234">
                  <c:v>0.31364275804342889</c:v>
                </c:pt>
                <c:pt idx="235">
                  <c:v>0.31417065461819665</c:v>
                </c:pt>
                <c:pt idx="236">
                  <c:v>0.31469747616945348</c:v>
                </c:pt>
                <c:pt idx="237">
                  <c:v>0.3152232325109231</c:v>
                </c:pt>
                <c:pt idx="238">
                  <c:v>0.31574793335215934</c:v>
                </c:pt>
                <c:pt idx="239">
                  <c:v>0.31627158830018892</c:v>
                </c:pt>
                <c:pt idx="240">
                  <c:v>0.31679420686112197</c:v>
                </c:pt>
                <c:pt idx="241">
                  <c:v>0.31731579844173274</c:v>
                </c:pt>
                <c:pt idx="242">
                  <c:v>0.31783637235100876</c:v>
                </c:pt>
                <c:pt idx="243">
                  <c:v>0.31835593780167115</c:v>
                </c:pt>
                <c:pt idx="244">
                  <c:v>0.31887450391166589</c:v>
                </c:pt>
                <c:pt idx="245">
                  <c:v>0.31939207970562694</c:v>
                </c:pt>
                <c:pt idx="246">
                  <c:v>0.31990867411631191</c:v>
                </c:pt>
                <c:pt idx="247">
                  <c:v>0.32042429598601041</c:v>
                </c:pt>
                <c:pt idx="248">
                  <c:v>0.32093895406792677</c:v>
                </c:pt>
                <c:pt idx="249">
                  <c:v>0.32145265702753656</c:v>
                </c:pt>
                <c:pt idx="250">
                  <c:v>0.32196541344391788</c:v>
                </c:pt>
                <c:pt idx="251">
                  <c:v>0.3224772318110587</c:v>
                </c:pt>
                <c:pt idx="252">
                  <c:v>0.32298812053913994</c:v>
                </c:pt>
                <c:pt idx="253">
                  <c:v>0.32349808795579466</c:v>
                </c:pt>
                <c:pt idx="254">
                  <c:v>0.32400714230734501</c:v>
                </c:pt>
                <c:pt idx="255">
                  <c:v>0.32451529176001637</c:v>
                </c:pt>
                <c:pt idx="256">
                  <c:v>0.3250225444011296</c:v>
                </c:pt>
                <c:pt idx="257">
                  <c:v>0.32552890824027209</c:v>
                </c:pt>
                <c:pt idx="258">
                  <c:v>0.32603439121044764</c:v>
                </c:pt>
                <c:pt idx="259">
                  <c:v>0.3265390011692057</c:v>
                </c:pt>
                <c:pt idx="260">
                  <c:v>0.32704274589975113</c:v>
                </c:pt>
                <c:pt idx="261">
                  <c:v>0.3275456331120335</c:v>
                </c:pt>
                <c:pt idx="262">
                  <c:v>0.32804767044381805</c:v>
                </c:pt>
                <c:pt idx="263">
                  <c:v>0.32854886546173745</c:v>
                </c:pt>
                <c:pt idx="264">
                  <c:v>0.32904922566232503</c:v>
                </c:pt>
                <c:pt idx="265">
                  <c:v>0.32954875847303061</c:v>
                </c:pt>
                <c:pt idx="266">
                  <c:v>0.33004747125321787</c:v>
                </c:pt>
                <c:pt idx="267">
                  <c:v>0.33054537129514577</c:v>
                </c:pt>
                <c:pt idx="268">
                  <c:v>0.33104246582493174</c:v>
                </c:pt>
                <c:pt idx="269">
                  <c:v>0.33153876200349913</c:v>
                </c:pt>
                <c:pt idx="270">
                  <c:v>0.33203426692750887</c:v>
                </c:pt>
                <c:pt idx="271">
                  <c:v>0.33252898763027433</c:v>
                </c:pt>
                <c:pt idx="272">
                  <c:v>0.33302293108266157</c:v>
                </c:pt>
                <c:pt idx="273">
                  <c:v>0.33351610419397393</c:v>
                </c:pt>
                <c:pt idx="274">
                  <c:v>0.33400851381282254</c:v>
                </c:pt>
                <c:pt idx="275">
                  <c:v>0.33450016672798066</c:v>
                </c:pt>
                <c:pt idx="276">
                  <c:v>0.33499106966922626</c:v>
                </c:pt>
                <c:pt idx="277">
                  <c:v>0.33548122930816821</c:v>
                </c:pt>
                <c:pt idx="278">
                  <c:v>0.33597065225906048</c:v>
                </c:pt>
                <c:pt idx="279">
                  <c:v>0.33645934507960229</c:v>
                </c:pt>
                <c:pt idx="280">
                  <c:v>0.3369473142717252</c:v>
                </c:pt>
                <c:pt idx="281">
                  <c:v>0.33743456628236768</c:v>
                </c:pt>
                <c:pt idx="282">
                  <c:v>0.33792110750423687</c:v>
                </c:pt>
                <c:pt idx="283">
                  <c:v>0.33840694427655793</c:v>
                </c:pt>
                <c:pt idx="284">
                  <c:v>0.33889208288581152</c:v>
                </c:pt>
                <c:pt idx="285">
                  <c:v>0.33937652956645947</c:v>
                </c:pt>
                <c:pt idx="286">
                  <c:v>0.33986029050165872</c:v>
                </c:pt>
                <c:pt idx="287">
                  <c:v>0.34034337182396424</c:v>
                </c:pt>
                <c:pt idx="288">
                  <c:v>0.34082577961602023</c:v>
                </c:pt>
                <c:pt idx="289">
                  <c:v>0.34130751991124086</c:v>
                </c:pt>
                <c:pt idx="290">
                  <c:v>0.34178859869448042</c:v>
                </c:pt>
                <c:pt idx="291">
                  <c:v>0.34226902190269243</c:v>
                </c:pt>
                <c:pt idx="292">
                  <c:v>0.34274879542557929</c:v>
                </c:pt>
                <c:pt idx="293">
                  <c:v>0.3432279251062309</c:v>
                </c:pt>
                <c:pt idx="294">
                  <c:v>0.34370641674175434</c:v>
                </c:pt>
                <c:pt idx="295">
                  <c:v>0.34418427608389307</c:v>
                </c:pt>
                <c:pt idx="296">
                  <c:v>0.34466150883963736</c:v>
                </c:pt>
                <c:pt idx="297">
                  <c:v>0.34513812067182459</c:v>
                </c:pt>
                <c:pt idx="298">
                  <c:v>0.3456141171997314</c:v>
                </c:pt>
                <c:pt idx="299">
                  <c:v>0.34608950399965566</c:v>
                </c:pt>
                <c:pt idx="300">
                  <c:v>0.34656428660549121</c:v>
                </c:pt>
                <c:pt idx="301">
                  <c:v>0.34703847050929232</c:v>
                </c:pt>
                <c:pt idx="302">
                  <c:v>0.34751206116183092</c:v>
                </c:pt>
                <c:pt idx="303">
                  <c:v>0.34798506397314505</c:v>
                </c:pt>
                <c:pt idx="304">
                  <c:v>0.34845748431307921</c:v>
                </c:pt>
                <c:pt idx="305">
                  <c:v>0.34892932751181654</c:v>
                </c:pt>
                <c:pt idx="306">
                  <c:v>0.34940059886040398</c:v>
                </c:pt>
                <c:pt idx="307">
                  <c:v>0.34987130361126845</c:v>
                </c:pt>
                <c:pt idx="308">
                  <c:v>0.35034144697872655</c:v>
                </c:pt>
                <c:pt idx="309">
                  <c:v>0.35081103413948639</c:v>
                </c:pt>
                <c:pt idx="310">
                  <c:v>0.35128007023314267</c:v>
                </c:pt>
                <c:pt idx="311">
                  <c:v>0.3517485603626635</c:v>
                </c:pt>
                <c:pt idx="312">
                  <c:v>0.3522165095948715</c:v>
                </c:pt>
                <c:pt idx="313">
                  <c:v>0.35268392296091738</c:v>
                </c:pt>
                <c:pt idx="314">
                  <c:v>0.3531508054567471</c:v>
                </c:pt>
                <c:pt idx="315">
                  <c:v>0.35361716204356158</c:v>
                </c:pt>
                <c:pt idx="316">
                  <c:v>0.35408299764827139</c:v>
                </c:pt>
                <c:pt idx="317">
                  <c:v>0.35454831716394358</c:v>
                </c:pt>
                <c:pt idx="318">
                  <c:v>0.35501312545024333</c:v>
                </c:pt>
                <c:pt idx="319">
                  <c:v>0.35547742733386867</c:v>
                </c:pt>
                <c:pt idx="320">
                  <c:v>0.35594122760898023</c:v>
                </c:pt>
                <c:pt idx="321">
                  <c:v>0.35640453103762326</c:v>
                </c:pt>
                <c:pt idx="322">
                  <c:v>0.35686734235014622</c:v>
                </c:pt>
                <c:pt idx="323">
                  <c:v>0.3573296662456113</c:v>
                </c:pt>
                <c:pt idx="324">
                  <c:v>0.35779150739220122</c:v>
                </c:pt>
                <c:pt idx="325">
                  <c:v>0.35825287042761927</c:v>
                </c:pt>
                <c:pt idx="326">
                  <c:v>0.35871375995948473</c:v>
                </c:pt>
                <c:pt idx="327">
                  <c:v>0.35917418056572237</c:v>
                </c:pt>
                <c:pt idx="328">
                  <c:v>0.35963413679494732</c:v>
                </c:pt>
                <c:pt idx="329">
                  <c:v>0.36009363316684428</c:v>
                </c:pt>
                <c:pt idx="330">
                  <c:v>0.360552674172542</c:v>
                </c:pt>
                <c:pt idx="331">
                  <c:v>0.3610112642749832</c:v>
                </c:pt>
                <c:pt idx="332">
                  <c:v>0.36146940790928828</c:v>
                </c:pt>
                <c:pt idx="333">
                  <c:v>0.36192710948311602</c:v>
                </c:pt>
                <c:pt idx="334">
                  <c:v>0.36238437337701879</c:v>
                </c:pt>
                <c:pt idx="335">
                  <c:v>0.3628412039447923</c:v>
                </c:pt>
                <c:pt idx="336">
                  <c:v>0.36329760551382251</c:v>
                </c:pt>
                <c:pt idx="337">
                  <c:v>0.36375358238542693</c:v>
                </c:pt>
                <c:pt idx="338">
                  <c:v>0.36420913883519179</c:v>
                </c:pt>
                <c:pt idx="339">
                  <c:v>0.36466427911330523</c:v>
                </c:pt>
                <c:pt idx="340">
                  <c:v>0.36511900744488596</c:v>
                </c:pt>
                <c:pt idx="341">
                  <c:v>0.3655733280303079</c:v>
                </c:pt>
                <c:pt idx="342">
                  <c:v>0.3660272450455207</c:v>
                </c:pt>
                <c:pt idx="343">
                  <c:v>0.36648076264236629</c:v>
                </c:pt>
                <c:pt idx="344">
                  <c:v>0.36693388494889179</c:v>
                </c:pt>
                <c:pt idx="345">
                  <c:v>0.36738661606965772</c:v>
                </c:pt>
                <c:pt idx="346">
                  <c:v>0.36783896008604378</c:v>
                </c:pt>
                <c:pt idx="347">
                  <c:v>0.3682909210565492</c:v>
                </c:pt>
                <c:pt idx="348">
                  <c:v>0.36874250301709144</c:v>
                </c:pt>
                <c:pt idx="349">
                  <c:v>0.36919370998129902</c:v>
                </c:pt>
                <c:pt idx="350">
                  <c:v>0.36964454594080282</c:v>
                </c:pt>
                <c:pt idx="351">
                  <c:v>0.37009501486552276</c:v>
                </c:pt>
                <c:pt idx="352">
                  <c:v>0.37054512070395162</c:v>
                </c:pt>
                <c:pt idx="353">
                  <c:v>0.37099486738343462</c:v>
                </c:pt>
                <c:pt idx="354">
                  <c:v>0.37144425881044729</c:v>
                </c:pt>
                <c:pt idx="355">
                  <c:v>0.37189329887086836</c:v>
                </c:pt>
                <c:pt idx="356">
                  <c:v>0.37234199143025065</c:v>
                </c:pt>
                <c:pt idx="357">
                  <c:v>0.37279034033408837</c:v>
                </c:pt>
                <c:pt idx="358">
                  <c:v>0.37323834940808109</c:v>
                </c:pt>
                <c:pt idx="359">
                  <c:v>0.37368602245839549</c:v>
                </c:pt>
                <c:pt idx="360">
                  <c:v>0.37413336327192342</c:v>
                </c:pt>
                <c:pt idx="361">
                  <c:v>0.37458037561653701</c:v>
                </c:pt>
                <c:pt idx="362">
                  <c:v>0.37502706324134139</c:v>
                </c:pt>
                <c:pt idx="363">
                  <c:v>0.37547342987692445</c:v>
                </c:pt>
                <c:pt idx="364">
                  <c:v>0.37591947923560337</c:v>
                </c:pt>
                <c:pt idx="365">
                  <c:v>0.37636521501166909</c:v>
                </c:pt>
                <c:pt idx="366">
                  <c:v>0.37681064088162752</c:v>
                </c:pt>
                <c:pt idx="367">
                  <c:v>0.37725576050443838</c:v>
                </c:pt>
                <c:pt idx="368">
                  <c:v>0.37770057752175157</c:v>
                </c:pt>
                <c:pt idx="369">
                  <c:v>0.37814509555814069</c:v>
                </c:pt>
                <c:pt idx="370">
                  <c:v>0.37858931822133418</c:v>
                </c:pt>
                <c:pt idx="371">
                  <c:v>0.37903324910244429</c:v>
                </c:pt>
                <c:pt idx="372">
                  <c:v>0.37947689177619304</c:v>
                </c:pt>
                <c:pt idx="373">
                  <c:v>0.37992024980113615</c:v>
                </c:pt>
                <c:pt idx="374">
                  <c:v>0.38036332671988465</c:v>
                </c:pt>
                <c:pt idx="375">
                  <c:v>0.38080612605932423</c:v>
                </c:pt>
                <c:pt idx="376">
                  <c:v>0.38124865133083213</c:v>
                </c:pt>
                <c:pt idx="377">
                  <c:v>0.38169090603049172</c:v>
                </c:pt>
                <c:pt idx="378">
                  <c:v>0.38213289363930558</c:v>
                </c:pt>
                <c:pt idx="379">
                  <c:v>0.38257461762340522</c:v>
                </c:pt>
                <c:pt idx="380">
                  <c:v>0.38301608143426008</c:v>
                </c:pt>
                <c:pt idx="381">
                  <c:v>0.38345728850888339</c:v>
                </c:pt>
                <c:pt idx="382">
                  <c:v>0.38389824227003633</c:v>
                </c:pt>
                <c:pt idx="383">
                  <c:v>0.38433894612643044</c:v>
                </c:pt>
                <c:pt idx="384">
                  <c:v>0.38477940347292772</c:v>
                </c:pt>
                <c:pt idx="385">
                  <c:v>0.38521961769073904</c:v>
                </c:pt>
                <c:pt idx="386">
                  <c:v>0.38565959214762013</c:v>
                </c:pt>
                <c:pt idx="387">
                  <c:v>0.38609933019806675</c:v>
                </c:pt>
                <c:pt idx="388">
                  <c:v>0.38653883518350657</c:v>
                </c:pt>
                <c:pt idx="389">
                  <c:v>0.38697811043249092</c:v>
                </c:pt>
                <c:pt idx="390">
                  <c:v>0.38741715926088299</c:v>
                </c:pt>
                <c:pt idx="391">
                  <c:v>0.3878559849720456</c:v>
                </c:pt>
                <c:pt idx="392">
                  <c:v>0.388294590857027</c:v>
                </c:pt>
                <c:pt idx="393">
                  <c:v>0.3887329801947445</c:v>
                </c:pt>
                <c:pt idx="394">
                  <c:v>0.38917115625216697</c:v>
                </c:pt>
                <c:pt idx="395">
                  <c:v>0.38960912228449518</c:v>
                </c:pt>
                <c:pt idx="396">
                  <c:v>0.39004688153534123</c:v>
                </c:pt>
                <c:pt idx="397">
                  <c:v>0.39048443723690557</c:v>
                </c:pt>
                <c:pt idx="398">
                  <c:v>0.3909217926101537</c:v>
                </c:pt>
                <c:pt idx="399">
                  <c:v>0.39135895086498967</c:v>
                </c:pt>
                <c:pt idx="400">
                  <c:v>0.39179591520042983</c:v>
                </c:pt>
                <c:pt idx="401">
                  <c:v>0.39223268880477374</c:v>
                </c:pt>
                <c:pt idx="402">
                  <c:v>0.39266927485577435</c:v>
                </c:pt>
                <c:pt idx="403">
                  <c:v>0.39310567652080702</c:v>
                </c:pt>
                <c:pt idx="404">
                  <c:v>0.39354189695703612</c:v>
                </c:pt>
                <c:pt idx="405">
                  <c:v>0.39397793931158132</c:v>
                </c:pt>
                <c:pt idx="406">
                  <c:v>0.39441380672168214</c:v>
                </c:pt>
                <c:pt idx="407">
                  <c:v>0.39484950231486099</c:v>
                </c:pt>
                <c:pt idx="408">
                  <c:v>0.39528502920908526</c:v>
                </c:pt>
                <c:pt idx="409">
                  <c:v>0.39572039051292796</c:v>
                </c:pt>
                <c:pt idx="410">
                  <c:v>0.39615558932572709</c:v>
                </c:pt>
                <c:pt idx="411">
                  <c:v>0.39659062873774414</c:v>
                </c:pt>
                <c:pt idx="412">
                  <c:v>0.39702551183032081</c:v>
                </c:pt>
                <c:pt idx="413">
                  <c:v>0.397460241676035</c:v>
                </c:pt>
                <c:pt idx="414">
                  <c:v>0.3978948213388554</c:v>
                </c:pt>
                <c:pt idx="415">
                  <c:v>0.39832925387429535</c:v>
                </c:pt>
                <c:pt idx="416">
                  <c:v>0.39876354232956523</c:v>
                </c:pt>
                <c:pt idx="417">
                  <c:v>0.3991976897437236</c:v>
                </c:pt>
                <c:pt idx="418">
                  <c:v>0.39963169914782759</c:v>
                </c:pt>
                <c:pt idx="419">
                  <c:v>0.40006557356508265</c:v>
                </c:pt>
                <c:pt idx="420">
                  <c:v>0.40049931601099031</c:v>
                </c:pt>
                <c:pt idx="421">
                  <c:v>0.40093292949349552</c:v>
                </c:pt>
                <c:pt idx="422">
                  <c:v>0.40136641701313286</c:v>
                </c:pt>
                <c:pt idx="423">
                  <c:v>0.40179978156317231</c:v>
                </c:pt>
                <c:pt idx="424">
                  <c:v>0.40223302612976319</c:v>
                </c:pt>
                <c:pt idx="425">
                  <c:v>0.40266615369207759</c:v>
                </c:pt>
                <c:pt idx="426">
                  <c:v>0.40309916722245326</c:v>
                </c:pt>
                <c:pt idx="427">
                  <c:v>0.40353206968653471</c:v>
                </c:pt>
                <c:pt idx="428">
                  <c:v>0.40396486404341475</c:v>
                </c:pt>
                <c:pt idx="429">
                  <c:v>0.40439755324577359</c:v>
                </c:pt>
                <c:pt idx="430">
                  <c:v>0.40483014024001884</c:v>
                </c:pt>
                <c:pt idx="431">
                  <c:v>0.40526262796642282</c:v>
                </c:pt>
                <c:pt idx="432">
                  <c:v>0.405695019359261</c:v>
                </c:pt>
                <c:pt idx="433">
                  <c:v>0.40612731734694807</c:v>
                </c:pt>
                <c:pt idx="434">
                  <c:v>0.40655952485217428</c:v>
                </c:pt>
                <c:pt idx="435">
                  <c:v>0.40699164479204025</c:v>
                </c:pt>
                <c:pt idx="436">
                  <c:v>0.40742368007819219</c:v>
                </c:pt>
                <c:pt idx="437">
                  <c:v>0.40785563361695487</c:v>
                </c:pt>
                <c:pt idx="438">
                  <c:v>0.40828750830946525</c:v>
                </c:pt>
                <c:pt idx="439">
                  <c:v>0.40871930705180459</c:v>
                </c:pt>
                <c:pt idx="440">
                  <c:v>0.40915103273513065</c:v>
                </c:pt>
                <c:pt idx="441">
                  <c:v>0.40958268824580807</c:v>
                </c:pt>
                <c:pt idx="442">
                  <c:v>0.41001427646553973</c:v>
                </c:pt>
                <c:pt idx="443">
                  <c:v>0.41044580027149619</c:v>
                </c:pt>
                <c:pt idx="444">
                  <c:v>0.41087726253644463</c:v>
                </c:pt>
                <c:pt idx="445">
                  <c:v>0.41130866612887851</c:v>
                </c:pt>
                <c:pt idx="446">
                  <c:v>0.41174001391314474</c:v>
                </c:pt>
                <c:pt idx="447">
                  <c:v>0.41217130874957175</c:v>
                </c:pt>
                <c:pt idx="448">
                  <c:v>0.41260255349459668</c:v>
                </c:pt>
                <c:pt idx="449">
                  <c:v>0.41303375100089174</c:v>
                </c:pt>
                <c:pt idx="450">
                  <c:v>0.41346490411749021</c:v>
                </c:pt>
                <c:pt idx="451">
                  <c:v>0.41389601568991197</c:v>
                </c:pt>
                <c:pt idx="452">
                  <c:v>0.41432708856028905</c:v>
                </c:pt>
                <c:pt idx="453">
                  <c:v>0.41475812556748948</c:v>
                </c:pt>
                <c:pt idx="454">
                  <c:v>0.41518912954724235</c:v>
                </c:pt>
                <c:pt idx="455">
                  <c:v>0.4156201033322609</c:v>
                </c:pt>
                <c:pt idx="456">
                  <c:v>0.41605104975236618</c:v>
                </c:pt>
                <c:pt idx="457">
                  <c:v>0.41648197163460965</c:v>
                </c:pt>
                <c:pt idx="458">
                  <c:v>0.41691287180339659</c:v>
                </c:pt>
                <c:pt idx="459">
                  <c:v>0.41734375308060739</c:v>
                </c:pt>
                <c:pt idx="460">
                  <c:v>0.41777461828571971</c:v>
                </c:pt>
                <c:pt idx="461">
                  <c:v>0.41820547023593002</c:v>
                </c:pt>
                <c:pt idx="462">
                  <c:v>0.41863631174627491</c:v>
                </c:pt>
                <c:pt idx="463">
                  <c:v>0.41906714562975145</c:v>
                </c:pt>
                <c:pt idx="464">
                  <c:v>0.41949797469743833</c:v>
                </c:pt>
                <c:pt idx="465">
                  <c:v>0.41992880175861563</c:v>
                </c:pt>
                <c:pt idx="466">
                  <c:v>0.42035962962088519</c:v>
                </c:pt>
                <c:pt idx="467">
                  <c:v>0.42079046109028984</c:v>
                </c:pt>
                <c:pt idx="468">
                  <c:v>0.42122129897143379</c:v>
                </c:pt>
                <c:pt idx="469">
                  <c:v>0.42165214606760038</c:v>
                </c:pt>
                <c:pt idx="470">
                  <c:v>0.42208300518087283</c:v>
                </c:pt>
                <c:pt idx="471">
                  <c:v>0.42251387911225158</c:v>
                </c:pt>
                <c:pt idx="472">
                  <c:v>0.42294477066177388</c:v>
                </c:pt>
                <c:pt idx="473">
                  <c:v>0.42337568262863162</c:v>
                </c:pt>
                <c:pt idx="474">
                  <c:v>0.42380661781128998</c:v>
                </c:pt>
                <c:pt idx="475">
                  <c:v>0.42423757900760545</c:v>
                </c:pt>
                <c:pt idx="476">
                  <c:v>0.42466856901494349</c:v>
                </c:pt>
                <c:pt idx="477">
                  <c:v>0.42509959063029684</c:v>
                </c:pt>
                <c:pt idx="478">
                  <c:v>0.42553064665040302</c:v>
                </c:pt>
                <c:pt idx="479">
                  <c:v>0.42596173987186176</c:v>
                </c:pt>
                <c:pt idx="480">
                  <c:v>0.42639287309125284</c:v>
                </c:pt>
                <c:pt idx="481">
                  <c:v>0.42682404910525346</c:v>
                </c:pt>
                <c:pt idx="482">
                  <c:v>0.42725527071075542</c:v>
                </c:pt>
                <c:pt idx="483">
                  <c:v>0.42768654070498258</c:v>
                </c:pt>
                <c:pt idx="484">
                  <c:v>0.42811786188560863</c:v>
                </c:pt>
                <c:pt idx="485">
                  <c:v>0.42854923705087322</c:v>
                </c:pt>
                <c:pt idx="486">
                  <c:v>0.42898066899970033</c:v>
                </c:pt>
                <c:pt idx="487">
                  <c:v>0.4294121605318148</c:v>
                </c:pt>
                <c:pt idx="488">
                  <c:v>0.42984371444786035</c:v>
                </c:pt>
                <c:pt idx="489">
                  <c:v>0.43027533354951569</c:v>
                </c:pt>
                <c:pt idx="490">
                  <c:v>0.43070702063961319</c:v>
                </c:pt>
                <c:pt idx="491">
                  <c:v>0.43113877852225513</c:v>
                </c:pt>
                <c:pt idx="492">
                  <c:v>0.43157061000293184</c:v>
                </c:pt>
                <c:pt idx="493">
                  <c:v>0.43200251788863908</c:v>
                </c:pt>
                <c:pt idx="494">
                  <c:v>0.43243450498799524</c:v>
                </c:pt>
                <c:pt idx="495">
                  <c:v>0.43286657411135943</c:v>
                </c:pt>
                <c:pt idx="496">
                  <c:v>0.43329872807094927</c:v>
                </c:pt>
                <c:pt idx="497">
                  <c:v>0.4337309696809587</c:v>
                </c:pt>
                <c:pt idx="498">
                  <c:v>0.43416330175767626</c:v>
                </c:pt>
                <c:pt idx="499">
                  <c:v>0.43459572711960293</c:v>
                </c:pt>
                <c:pt idx="500">
                  <c:v>0.43502824858757083</c:v>
                </c:pt>
                <c:pt idx="501">
                  <c:v>0.43546086898486175</c:v>
                </c:pt>
                <c:pt idx="502">
                  <c:v>0.4358935911373259</c:v>
                </c:pt>
                <c:pt idx="503">
                  <c:v>0.43632641787350096</c:v>
                </c:pt>
                <c:pt idx="504">
                  <c:v>0.43675935202473082</c:v>
                </c:pt>
                <c:pt idx="505">
                  <c:v>0.43719239642528579</c:v>
                </c:pt>
                <c:pt idx="506">
                  <c:v>0.43762555391248131</c:v>
                </c:pt>
                <c:pt idx="507">
                  <c:v>0.43805882732679879</c:v>
                </c:pt>
                <c:pt idx="508">
                  <c:v>0.43849221951200501</c:v>
                </c:pt>
                <c:pt idx="509">
                  <c:v>0.43892573331527301</c:v>
                </c:pt>
                <c:pt idx="510">
                  <c:v>0.43935937158730276</c:v>
                </c:pt>
                <c:pt idx="511">
                  <c:v>0.43979313718244217</c:v>
                </c:pt>
                <c:pt idx="512">
                  <c:v>0.44022703295880844</c:v>
                </c:pt>
                <c:pt idx="513">
                  <c:v>0.44066106177841008</c:v>
                </c:pt>
                <c:pt idx="514">
                  <c:v>0.44109522650726835</c:v>
                </c:pt>
                <c:pt idx="515">
                  <c:v>0.44152953001554035</c:v>
                </c:pt>
                <c:pt idx="516">
                  <c:v>0.4419639751776413</c:v>
                </c:pt>
                <c:pt idx="517">
                  <c:v>0.44239856487236812</c:v>
                </c:pt>
                <c:pt idx="518">
                  <c:v>0.44283330198302306</c:v>
                </c:pt>
                <c:pt idx="519">
                  <c:v>0.44326818939753709</c:v>
                </c:pt>
                <c:pt idx="520">
                  <c:v>0.44370323000859496</c:v>
                </c:pt>
                <c:pt idx="521">
                  <c:v>0.44413842671376003</c:v>
                </c:pt>
                <c:pt idx="522">
                  <c:v>0.44457378241559914</c:v>
                </c:pt>
                <c:pt idx="523">
                  <c:v>0.44500930002180911</c:v>
                </c:pt>
                <c:pt idx="524">
                  <c:v>0.44544498244534247</c:v>
                </c:pt>
                <c:pt idx="525">
                  <c:v>0.44588083260453443</c:v>
                </c:pt>
                <c:pt idx="526">
                  <c:v>0.44631685342323041</c:v>
                </c:pt>
                <c:pt idx="527">
                  <c:v>0.44675304783091357</c:v>
                </c:pt>
                <c:pt idx="528">
                  <c:v>0.44718941876283336</c:v>
                </c:pt>
                <c:pt idx="529">
                  <c:v>0.44762596916013447</c:v>
                </c:pt>
                <c:pt idx="530">
                  <c:v>0.44806270196998638</c:v>
                </c:pt>
                <c:pt idx="531">
                  <c:v>0.44849962014571326</c:v>
                </c:pt>
                <c:pt idx="532">
                  <c:v>0.44893672664692502</c:v>
                </c:pt>
                <c:pt idx="533">
                  <c:v>0.44937402443964836</c:v>
                </c:pt>
                <c:pt idx="534">
                  <c:v>0.44981151649645879</c:v>
                </c:pt>
                <c:pt idx="535">
                  <c:v>0.45024920579661337</c:v>
                </c:pt>
                <c:pt idx="536">
                  <c:v>0.45068709532618401</c:v>
                </c:pt>
                <c:pt idx="537">
                  <c:v>0.45112518807819102</c:v>
                </c:pt>
                <c:pt idx="538">
                  <c:v>0.45156348705273835</c:v>
                </c:pt>
                <c:pt idx="539">
                  <c:v>0.45200199525714868</c:v>
                </c:pt>
                <c:pt idx="540">
                  <c:v>0.45244071570609939</c:v>
                </c:pt>
                <c:pt idx="541">
                  <c:v>0.45287965142175951</c:v>
                </c:pt>
                <c:pt idx="542">
                  <c:v>0.4533188054339275</c:v>
                </c:pt>
                <c:pt idx="543">
                  <c:v>0.45375818078016938</c:v>
                </c:pt>
                <c:pt idx="544">
                  <c:v>0.45419778050595816</c:v>
                </c:pt>
                <c:pt idx="545">
                  <c:v>0.45463760766481331</c:v>
                </c:pt>
                <c:pt idx="546">
                  <c:v>0.45507766531844229</c:v>
                </c:pt>
                <c:pt idx="547">
                  <c:v>0.45551795653688165</c:v>
                </c:pt>
                <c:pt idx="548">
                  <c:v>0.45595848439863967</c:v>
                </c:pt>
                <c:pt idx="549">
                  <c:v>0.45639925199084019</c:v>
                </c:pt>
                <c:pt idx="550">
                  <c:v>0.4568402624093662</c:v>
                </c:pt>
                <c:pt idx="551">
                  <c:v>0.45728151875900547</c:v>
                </c:pt>
                <c:pt idx="552">
                  <c:v>0.45772302415359667</c:v>
                </c:pt>
                <c:pt idx="553">
                  <c:v>0.45816478171617664</c:v>
                </c:pt>
                <c:pt idx="554">
                  <c:v>0.45860679457912779</c:v>
                </c:pt>
                <c:pt idx="555">
                  <c:v>0.45904906588432809</c:v>
                </c:pt>
                <c:pt idx="556">
                  <c:v>0.45949159878330037</c:v>
                </c:pt>
                <c:pt idx="557">
                  <c:v>0.45993439643736372</c:v>
                </c:pt>
                <c:pt idx="558">
                  <c:v>0.46037746201778584</c:v>
                </c:pt>
                <c:pt idx="559">
                  <c:v>0.46082079870593573</c:v>
                </c:pt>
                <c:pt idx="560">
                  <c:v>0.46126440969343868</c:v>
                </c:pt>
                <c:pt idx="561">
                  <c:v>0.46170829818233067</c:v>
                </c:pt>
                <c:pt idx="562">
                  <c:v>0.46215246738521604</c:v>
                </c:pt>
                <c:pt idx="563">
                  <c:v>0.46259692052542417</c:v>
                </c:pt>
                <c:pt idx="564">
                  <c:v>0.4630416608371693</c:v>
                </c:pt>
                <c:pt idx="565">
                  <c:v>0.46348669156570937</c:v>
                </c:pt>
                <c:pt idx="566">
                  <c:v>0.46393201596750855</c:v>
                </c:pt>
                <c:pt idx="567">
                  <c:v>0.46437763731039827</c:v>
                </c:pt>
                <c:pt idx="568">
                  <c:v>0.46482355887374249</c:v>
                </c:pt>
                <c:pt idx="569">
                  <c:v>0.46526978394860147</c:v>
                </c:pt>
                <c:pt idx="570">
                  <c:v>0.46571631583789885</c:v>
                </c:pt>
                <c:pt idx="571">
                  <c:v>0.46616315785658829</c:v>
                </c:pt>
                <c:pt idx="572">
                  <c:v>0.46661031333182396</c:v>
                </c:pt>
                <c:pt idx="573">
                  <c:v>0.46705778560312927</c:v>
                </c:pt>
                <c:pt idx="574">
                  <c:v>0.46750557802256942</c:v>
                </c:pt>
                <c:pt idx="575">
                  <c:v>0.4679536939549247</c:v>
                </c:pt>
                <c:pt idx="576">
                  <c:v>0.46840213677786435</c:v>
                </c:pt>
                <c:pt idx="577">
                  <c:v>0.46885090988212313</c:v>
                </c:pt>
                <c:pt idx="578">
                  <c:v>0.46930001667167848</c:v>
                </c:pt>
                <c:pt idx="579">
                  <c:v>0.46974946056393002</c:v>
                </c:pt>
                <c:pt idx="580">
                  <c:v>0.47019924498987969</c:v>
                </c:pt>
                <c:pt idx="581">
                  <c:v>0.4706493733943139</c:v>
                </c:pt>
                <c:pt idx="582">
                  <c:v>0.47109984923598741</c:v>
                </c:pt>
                <c:pt idx="583">
                  <c:v>0.47155067598780859</c:v>
                </c:pt>
                <c:pt idx="584">
                  <c:v>0.4720018571370263</c:v>
                </c:pt>
                <c:pt idx="585">
                  <c:v>0.47245339618541893</c:v>
                </c:pt>
                <c:pt idx="586">
                  <c:v>0.47290529664948405</c:v>
                </c:pt>
                <c:pt idx="587">
                  <c:v>0.47335756206063095</c:v>
                </c:pt>
                <c:pt idx="588">
                  <c:v>0.47381019596537466</c:v>
                </c:pt>
                <c:pt idx="589">
                  <c:v>0.4742632019255309</c:v>
                </c:pt>
                <c:pt idx="590">
                  <c:v>0.47471658351841417</c:v>
                </c:pt>
                <c:pt idx="591">
                  <c:v>0.47517034433703637</c:v>
                </c:pt>
                <c:pt idx="592">
                  <c:v>0.47562448799030865</c:v>
                </c:pt>
                <c:pt idx="593">
                  <c:v>0.47607901810324393</c:v>
                </c:pt>
                <c:pt idx="594">
                  <c:v>0.47653393831716212</c:v>
                </c:pt>
                <c:pt idx="595">
                  <c:v>0.47698925228989675</c:v>
                </c:pt>
                <c:pt idx="596">
                  <c:v>0.47744496369600437</c:v>
                </c:pt>
                <c:pt idx="597">
                  <c:v>0.47790107622697497</c:v>
                </c:pt>
                <c:pt idx="598">
                  <c:v>0.47835759359144586</c:v>
                </c:pt>
                <c:pt idx="599">
                  <c:v>0.47881451951541593</c:v>
                </c:pt>
                <c:pt idx="600">
                  <c:v>0.47927185774246328</c:v>
                </c:pt>
                <c:pt idx="601">
                  <c:v>0.47972961203396469</c:v>
                </c:pt>
                <c:pt idx="602">
                  <c:v>0.4801877861693174</c:v>
                </c:pt>
                <c:pt idx="603">
                  <c:v>0.48064638394616271</c:v>
                </c:pt>
                <c:pt idx="604">
                  <c:v>0.48110540918061195</c:v>
                </c:pt>
                <c:pt idx="605">
                  <c:v>0.4815648657074757</c:v>
                </c:pt>
                <c:pt idx="606">
                  <c:v>0.482024757380494</c:v>
                </c:pt>
                <c:pt idx="607">
                  <c:v>0.48248508807256923</c:v>
                </c:pt>
                <c:pt idx="608">
                  <c:v>0.48294586167600295</c:v>
                </c:pt>
                <c:pt idx="609">
                  <c:v>0.4834070821027327</c:v>
                </c:pt>
                <c:pt idx="610">
                  <c:v>0.48386875328457324</c:v>
                </c:pt>
                <c:pt idx="611">
                  <c:v>0.48433087917345946</c:v>
                </c:pt>
                <c:pt idx="612">
                  <c:v>0.48479346374169274</c:v>
                </c:pt>
                <c:pt idx="613">
                  <c:v>0.48525651098218803</c:v>
                </c:pt>
                <c:pt idx="614">
                  <c:v>0.48572002490872618</c:v>
                </c:pt>
                <c:pt idx="615">
                  <c:v>0.48618400955620683</c:v>
                </c:pt>
                <c:pt idx="616">
                  <c:v>0.48664846898090558</c:v>
                </c:pt>
                <c:pt idx="617">
                  <c:v>0.48711340726073249</c:v>
                </c:pt>
                <c:pt idx="618">
                  <c:v>0.48757882849549489</c:v>
                </c:pt>
                <c:pt idx="619">
                  <c:v>0.48804473680716215</c:v>
                </c:pt>
                <c:pt idx="620">
                  <c:v>0.48851113634013399</c:v>
                </c:pt>
                <c:pt idx="621">
                  <c:v>0.48897803126151074</c:v>
                </c:pt>
                <c:pt idx="622">
                  <c:v>0.48944542576136812</c:v>
                </c:pt>
                <c:pt idx="623">
                  <c:v>0.48991332405303395</c:v>
                </c:pt>
                <c:pt idx="624">
                  <c:v>0.49038173037336852</c:v>
                </c:pt>
                <c:pt idx="625">
                  <c:v>0.49085064898304798</c:v>
                </c:pt>
                <c:pt idx="626">
                  <c:v>0.49132008416685102</c:v>
                </c:pt>
                <c:pt idx="627">
                  <c:v>0.4917900402339489</c:v>
                </c:pt>
                <c:pt idx="628">
                  <c:v>0.49226052151819849</c:v>
                </c:pt>
                <c:pt idx="629">
                  <c:v>0.4927315323784397</c:v>
                </c:pt>
                <c:pt idx="630">
                  <c:v>0.49320307719879453</c:v>
                </c:pt>
                <c:pt idx="631">
                  <c:v>0.49367516038897208</c:v>
                </c:pt>
                <c:pt idx="632">
                  <c:v>0.49414778638457491</c:v>
                </c:pt>
                <c:pt idx="633">
                  <c:v>0.49462095964741004</c:v>
                </c:pt>
                <c:pt idx="634">
                  <c:v>0.49509468466580386</c:v>
                </c:pt>
                <c:pt idx="635">
                  <c:v>0.49556896595492039</c:v>
                </c:pt>
                <c:pt idx="636">
                  <c:v>0.49604380805708359</c:v>
                </c:pt>
                <c:pt idx="637">
                  <c:v>0.49651921554210282</c:v>
                </c:pt>
                <c:pt idx="638">
                  <c:v>0.49699519300760348</c:v>
                </c:pt>
                <c:pt idx="639">
                  <c:v>0.49747174507936071</c:v>
                </c:pt>
                <c:pt idx="640">
                  <c:v>0.4979488764116376</c:v>
                </c:pt>
                <c:pt idx="641">
                  <c:v>0.49842659168752712</c:v>
                </c:pt>
                <c:pt idx="642">
                  <c:v>0.49890489561929918</c:v>
                </c:pt>
                <c:pt idx="643">
                  <c:v>0.49938379294875068</c:v>
                </c:pt>
                <c:pt idx="644">
                  <c:v>0.49986328844756078</c:v>
                </c:pt>
                <c:pt idx="645">
                  <c:v>0.50034338691765046</c:v>
                </c:pt>
                <c:pt idx="646">
                  <c:v>0.50082409319154664</c:v>
                </c:pt>
                <c:pt idx="647">
                  <c:v>0.50130541213275082</c:v>
                </c:pt>
                <c:pt idx="648">
                  <c:v>0.50178734863611141</c:v>
                </c:pt>
                <c:pt idx="649">
                  <c:v>0.50226990762820334</c:v>
                </c:pt>
                <c:pt idx="650">
                  <c:v>0.50275309406770929</c:v>
                </c:pt>
                <c:pt idx="651">
                  <c:v>0.50323691294580797</c:v>
                </c:pt>
                <c:pt idx="652">
                  <c:v>0.50372136928656719</c:v>
                </c:pt>
                <c:pt idx="653">
                  <c:v>0.50420646814734082</c:v>
                </c:pt>
                <c:pt idx="654">
                  <c:v>0.50469221461917224</c:v>
                </c:pt>
                <c:pt idx="655">
                  <c:v>0.50517861382720208</c:v>
                </c:pt>
                <c:pt idx="656">
                  <c:v>0.50566567093108172</c:v>
                </c:pt>
                <c:pt idx="657">
                  <c:v>0.50615339112539204</c:v>
                </c:pt>
                <c:pt idx="658">
                  <c:v>0.5066417796400684</c:v>
                </c:pt>
                <c:pt idx="659">
                  <c:v>0.50713084174082967</c:v>
                </c:pt>
                <c:pt idx="660">
                  <c:v>0.50762058272961452</c:v>
                </c:pt>
                <c:pt idx="661">
                  <c:v>0.50811100794502295</c:v>
                </c:pt>
                <c:pt idx="662">
                  <c:v>0.50860212276276306</c:v>
                </c:pt>
                <c:pt idx="663">
                  <c:v>0.5090939325961048</c:v>
                </c:pt>
                <c:pt idx="664">
                  <c:v>0.5095864428963397</c:v>
                </c:pt>
                <c:pt idx="665">
                  <c:v>0.51007965915324649</c:v>
                </c:pt>
                <c:pt idx="666">
                  <c:v>0.51057358689556209</c:v>
                </c:pt>
                <c:pt idx="667">
                  <c:v>0.51106823169146198</c:v>
                </c:pt>
                <c:pt idx="668">
                  <c:v>0.51156359914904348</c:v>
                </c:pt>
                <c:pt idx="669">
                  <c:v>0.51205969491681858</c:v>
                </c:pt>
                <c:pt idx="670">
                  <c:v>0.51255652468421153</c:v>
                </c:pt>
                <c:pt idx="671">
                  <c:v>0.51305409418206482</c:v>
                </c:pt>
                <c:pt idx="672">
                  <c:v>0.51355240918315126</c:v>
                </c:pt>
                <c:pt idx="673">
                  <c:v>0.5140514755026937</c:v>
                </c:pt>
                <c:pt idx="674">
                  <c:v>0.51455129899889163</c:v>
                </c:pt>
                <c:pt idx="675">
                  <c:v>0.51505188557345583</c:v>
                </c:pt>
                <c:pt idx="676">
                  <c:v>0.5155532411721494</c:v>
                </c:pt>
                <c:pt idx="677">
                  <c:v>0.51605537178533789</c:v>
                </c:pt>
                <c:pt idx="678">
                  <c:v>0.51655828344854637</c:v>
                </c:pt>
                <c:pt idx="679">
                  <c:v>0.51706198224302413</c:v>
                </c:pt>
                <c:pt idx="680">
                  <c:v>0.51756647429631908</c:v>
                </c:pt>
                <c:pt idx="681">
                  <c:v>0.51807176578285785</c:v>
                </c:pt>
                <c:pt idx="682">
                  <c:v>0.51857786292453745</c:v>
                </c:pt>
                <c:pt idx="683">
                  <c:v>0.51908477199132219</c:v>
                </c:pt>
                <c:pt idx="684">
                  <c:v>0.51959249930185192</c:v>
                </c:pt>
                <c:pt idx="685">
                  <c:v>0.5201010512240577</c:v>
                </c:pt>
                <c:pt idx="686">
                  <c:v>0.52061043417578701</c:v>
                </c:pt>
                <c:pt idx="687">
                  <c:v>0.52112065462543811</c:v>
                </c:pt>
                <c:pt idx="688">
                  <c:v>0.52163171909260353</c:v>
                </c:pt>
                <c:pt idx="689">
                  <c:v>0.52214363414872345</c:v>
                </c:pt>
                <c:pt idx="690">
                  <c:v>0.52265640641774913</c:v>
                </c:pt>
                <c:pt idx="691">
                  <c:v>0.52317004257681443</c:v>
                </c:pt>
                <c:pt idx="692">
                  <c:v>0.52368454935692033</c:v>
                </c:pt>
                <c:pt idx="693">
                  <c:v>0.52419993354362693</c:v>
                </c:pt>
                <c:pt idx="694">
                  <c:v>0.52471620197775815</c:v>
                </c:pt>
                <c:pt idx="695">
                  <c:v>0.525233361556115</c:v>
                </c:pt>
                <c:pt idx="696">
                  <c:v>0.52575141923220148</c:v>
                </c:pt>
                <c:pt idx="697">
                  <c:v>0.5262703820169613</c:v>
                </c:pt>
                <c:pt idx="698">
                  <c:v>0.52679025697952431</c:v>
                </c:pt>
                <c:pt idx="699">
                  <c:v>0.52731105124796651</c:v>
                </c:pt>
                <c:pt idx="700">
                  <c:v>0.52783277201008094</c:v>
                </c:pt>
                <c:pt idx="701">
                  <c:v>0.52835542651415945</c:v>
                </c:pt>
                <c:pt idx="702">
                  <c:v>0.5288790220697891</c:v>
                </c:pt>
                <c:pt idx="703">
                  <c:v>0.52940356604865868</c:v>
                </c:pt>
                <c:pt idx="704">
                  <c:v>0.52992906588537836</c:v>
                </c:pt>
                <c:pt idx="705">
                  <c:v>0.53045552907831373</c:v>
                </c:pt>
                <c:pt idx="706">
                  <c:v>0.53098296319043137</c:v>
                </c:pt>
                <c:pt idx="707">
                  <c:v>0.53151137585015795</c:v>
                </c:pt>
                <c:pt idx="708">
                  <c:v>0.53204077475225453</c:v>
                </c:pt>
                <c:pt idx="709">
                  <c:v>0.53257116765870249</c:v>
                </c:pt>
                <c:pt idx="710">
                  <c:v>0.53310256239960585</c:v>
                </c:pt>
                <c:pt idx="711">
                  <c:v>0.53363496687410694</c:v>
                </c:pt>
                <c:pt idx="712">
                  <c:v>0.53416838905131647</c:v>
                </c:pt>
                <c:pt idx="713">
                  <c:v>0.53470283697126031</c:v>
                </c:pt>
                <c:pt idx="714">
                  <c:v>0.53523831874584038</c:v>
                </c:pt>
                <c:pt idx="715">
                  <c:v>0.53577484255981123</c:v>
                </c:pt>
                <c:pt idx="716">
                  <c:v>0.53631241667177298</c:v>
                </c:pt>
                <c:pt idx="717">
                  <c:v>0.53685104941518125</c:v>
                </c:pt>
                <c:pt idx="718">
                  <c:v>0.53739074919937224</c:v>
                </c:pt>
                <c:pt idx="719">
                  <c:v>0.53793152451060644</c:v>
                </c:pt>
                <c:pt idx="720">
                  <c:v>0.5384733839131286</c:v>
                </c:pt>
                <c:pt idx="721">
                  <c:v>0.53901633605024613</c:v>
                </c:pt>
                <c:pt idx="722">
                  <c:v>0.53956038964542474</c:v>
                </c:pt>
                <c:pt idx="723">
                  <c:v>0.54010555350340395</c:v>
                </c:pt>
                <c:pt idx="724">
                  <c:v>0.54065183651132942</c:v>
                </c:pt>
                <c:pt idx="725">
                  <c:v>0.5411992476399069</c:v>
                </c:pt>
                <c:pt idx="726">
                  <c:v>0.5417477959445739</c:v>
                </c:pt>
                <c:pt idx="727">
                  <c:v>0.5422974905666923</c:v>
                </c:pt>
                <c:pt idx="728">
                  <c:v>0.5428483407347614</c:v>
                </c:pt>
                <c:pt idx="729">
                  <c:v>0.54340035576565127</c:v>
                </c:pt>
                <c:pt idx="730">
                  <c:v>0.54395354506585869</c:v>
                </c:pt>
                <c:pt idx="731">
                  <c:v>0.54450791813278376</c:v>
                </c:pt>
                <c:pt idx="732">
                  <c:v>0.54506348455602882</c:v>
                </c:pt>
                <c:pt idx="733">
                  <c:v>0.54562025401872138</c:v>
                </c:pt>
                <c:pt idx="734">
                  <c:v>0.54617823629885787</c:v>
                </c:pt>
                <c:pt idx="735">
                  <c:v>0.54673744127067492</c:v>
                </c:pt>
                <c:pt idx="736">
                  <c:v>0.54729787890603976</c:v>
                </c:pt>
                <c:pt idx="737">
                  <c:v>0.54785955927587082</c:v>
                </c:pt>
                <c:pt idx="738">
                  <c:v>0.54842249255157971</c:v>
                </c:pt>
                <c:pt idx="739">
                  <c:v>0.54898668900654068</c:v>
                </c:pt>
                <c:pt idx="740">
                  <c:v>0.54955215901758636</c:v>
                </c:pt>
                <c:pt idx="741">
                  <c:v>0.55011891306653016</c:v>
                </c:pt>
                <c:pt idx="742">
                  <c:v>0.5506869617417175</c:v>
                </c:pt>
                <c:pt idx="743">
                  <c:v>0.55125631573960321</c:v>
                </c:pt>
                <c:pt idx="744">
                  <c:v>0.55182698586635937</c:v>
                </c:pt>
                <c:pt idx="745">
                  <c:v>0.55239898303951285</c:v>
                </c:pt>
                <c:pt idx="746">
                  <c:v>0.55297231828961146</c:v>
                </c:pt>
                <c:pt idx="747">
                  <c:v>0.55354700276192248</c:v>
                </c:pt>
                <c:pt idx="748">
                  <c:v>0.5541230477181619</c:v>
                </c:pt>
                <c:pt idx="749">
                  <c:v>0.55470046453825661</c:v>
                </c:pt>
                <c:pt idx="750">
                  <c:v>0.55527926472213884</c:v>
                </c:pt>
                <c:pt idx="751">
                  <c:v>0.55585945989157493</c:v>
                </c:pt>
                <c:pt idx="752">
                  <c:v>0.55644106179202801</c:v>
                </c:pt>
                <c:pt idx="753">
                  <c:v>0.55702408229455713</c:v>
                </c:pt>
                <c:pt idx="754">
                  <c:v>0.55760853339775118</c:v>
                </c:pt>
                <c:pt idx="755">
                  <c:v>0.55819442722970103</c:v>
                </c:pt>
                <c:pt idx="756">
                  <c:v>0.55878177605000867</c:v>
                </c:pt>
                <c:pt idx="757">
                  <c:v>0.5593705922518355</c:v>
                </c:pt>
                <c:pt idx="758">
                  <c:v>0.55996088836399005</c:v>
                </c:pt>
                <c:pt idx="759">
                  <c:v>0.56055267705305689</c:v>
                </c:pt>
                <c:pt idx="760">
                  <c:v>0.56114597112556619</c:v>
                </c:pt>
                <c:pt idx="761">
                  <c:v>0.5617407835302064</c:v>
                </c:pt>
                <c:pt idx="762">
                  <c:v>0.56233712736008057</c:v>
                </c:pt>
                <c:pt idx="763">
                  <c:v>0.56293501585500716</c:v>
                </c:pt>
                <c:pt idx="764">
                  <c:v>0.5635344624038664</c:v>
                </c:pt>
                <c:pt idx="765">
                  <c:v>0.56413548054699325</c:v>
                </c:pt>
                <c:pt idx="766">
                  <c:v>0.56473808397861935</c:v>
                </c:pt>
                <c:pt idx="767">
                  <c:v>0.56534228654936269</c:v>
                </c:pt>
                <c:pt idx="768">
                  <c:v>0.56594810226876857</c:v>
                </c:pt>
                <c:pt idx="769">
                  <c:v>0.56655554530790175</c:v>
                </c:pt>
                <c:pt idx="770">
                  <c:v>0.56716463000199158</c:v>
                </c:pt>
                <c:pt idx="771">
                  <c:v>0.56777537085313101</c:v>
                </c:pt>
                <c:pt idx="772">
                  <c:v>0.56838778253303135</c:v>
                </c:pt>
                <c:pt idx="773">
                  <c:v>0.56900187988583384</c:v>
                </c:pt>
                <c:pt idx="774">
                  <c:v>0.56961767793097973</c:v>
                </c:pt>
                <c:pt idx="775">
                  <c:v>0.57023519186613958</c:v>
                </c:pt>
                <c:pt idx="776">
                  <c:v>0.57085443707020467</c:v>
                </c:pt>
                <c:pt idx="777">
                  <c:v>0.57147542910634064</c:v>
                </c:pt>
                <c:pt idx="778">
                  <c:v>0.5720981837251059</c:v>
                </c:pt>
                <c:pt idx="779">
                  <c:v>0.57272271686763621</c:v>
                </c:pt>
                <c:pt idx="780">
                  <c:v>0.5733490446688968</c:v>
                </c:pt>
                <c:pt idx="781">
                  <c:v>0.5739771834610049</c:v>
                </c:pt>
                <c:pt idx="782">
                  <c:v>0.57460714977662253</c:v>
                </c:pt>
                <c:pt idx="783">
                  <c:v>0.5752389603524235</c:v>
                </c:pt>
                <c:pt idx="784">
                  <c:v>0.57587263213263573</c:v>
                </c:pt>
                <c:pt idx="785">
                  <c:v>0.57650818227265954</c:v>
                </c:pt>
                <c:pt idx="786">
                  <c:v>0.57714562814276704</c:v>
                </c:pt>
                <c:pt idx="787">
                  <c:v>0.57778498733188144</c:v>
                </c:pt>
                <c:pt idx="788">
                  <c:v>0.5784262776514405</c:v>
                </c:pt>
                <c:pt idx="789">
                  <c:v>0.57906951713934585</c:v>
                </c:pt>
                <c:pt idx="790">
                  <c:v>0.57971472406400015</c:v>
                </c:pt>
                <c:pt idx="791">
                  <c:v>0.58036191692843542</c:v>
                </c:pt>
                <c:pt idx="792">
                  <c:v>0.58101111447453346</c:v>
                </c:pt>
                <c:pt idx="793">
                  <c:v>0.5816623356873426</c:v>
                </c:pt>
                <c:pt idx="794">
                  <c:v>0.58231559979949199</c:v>
                </c:pt>
                <c:pt idx="795">
                  <c:v>0.58297092629570768</c:v>
                </c:pt>
                <c:pt idx="796">
                  <c:v>0.58362833491743149</c:v>
                </c:pt>
                <c:pt idx="797">
                  <c:v>0.58428784566754677</c:v>
                </c:pt>
                <c:pt idx="798">
                  <c:v>0.58494947881521475</c:v>
                </c:pt>
                <c:pt idx="799">
                  <c:v>0.58561325490082139</c:v>
                </c:pt>
                <c:pt idx="800">
                  <c:v>0.58627919474104273</c:v>
                </c:pt>
                <c:pt idx="801">
                  <c:v>0.58694731943402789</c:v>
                </c:pt>
                <c:pt idx="802">
                  <c:v>0.58761765036470437</c:v>
                </c:pt>
                <c:pt idx="803">
                  <c:v>0.58829020921021125</c:v>
                </c:pt>
                <c:pt idx="804">
                  <c:v>0.58896501794546019</c:v>
                </c:pt>
                <c:pt idx="805">
                  <c:v>0.58964209884883168</c:v>
                </c:pt>
                <c:pt idx="806">
                  <c:v>0.59032147450800765</c:v>
                </c:pt>
                <c:pt idx="807">
                  <c:v>0.59100316782594631</c:v>
                </c:pt>
                <c:pt idx="808">
                  <c:v>0.59168720202700154</c:v>
                </c:pt>
                <c:pt idx="809">
                  <c:v>0.59237360066319511</c:v>
                </c:pt>
                <c:pt idx="810">
                  <c:v>0.59306238762063967</c:v>
                </c:pt>
                <c:pt idx="811">
                  <c:v>0.59375358712612358</c:v>
                </c:pt>
                <c:pt idx="812">
                  <c:v>0.59444722375385872</c:v>
                </c:pt>
                <c:pt idx="813">
                  <c:v>0.59514332243239765</c:v>
                </c:pt>
                <c:pt idx="814">
                  <c:v>0.59584190845172424</c:v>
                </c:pt>
                <c:pt idx="815">
                  <c:v>0.59654300747052424</c:v>
                </c:pt>
                <c:pt idx="816">
                  <c:v>0.59724664552364037</c:v>
                </c:pt>
                <c:pt idx="817">
                  <c:v>0.59795284902971868</c:v>
                </c:pt>
                <c:pt idx="818">
                  <c:v>0.59866164479905093</c:v>
                </c:pt>
                <c:pt idx="819">
                  <c:v>0.59937306004161972</c:v>
                </c:pt>
                <c:pt idx="820">
                  <c:v>0.60008712237535322</c:v>
                </c:pt>
                <c:pt idx="821">
                  <c:v>0.60080385983459528</c:v>
                </c:pt>
                <c:pt idx="822">
                  <c:v>0.60152330087879857</c:v>
                </c:pt>
                <c:pt idx="823">
                  <c:v>0.60224547440144605</c:v>
                </c:pt>
                <c:pt idx="824">
                  <c:v>0.60297040973921268</c:v>
                </c:pt>
                <c:pt idx="825">
                  <c:v>0.60369813668136751</c:v>
                </c:pt>
                <c:pt idx="826">
                  <c:v>0.60442868547943307</c:v>
                </c:pt>
                <c:pt idx="827">
                  <c:v>0.6051620868571026</c:v>
                </c:pt>
                <c:pt idx="828">
                  <c:v>0.60589837202042784</c:v>
                </c:pt>
                <c:pt idx="829">
                  <c:v>0.60663757266828655</c:v>
                </c:pt>
                <c:pt idx="830">
                  <c:v>0.6073797210031362</c:v>
                </c:pt>
                <c:pt idx="831">
                  <c:v>0.60812484974206549</c:v>
                </c:pt>
                <c:pt idx="832">
                  <c:v>0.6088729921281546</c:v>
                </c:pt>
                <c:pt idx="833">
                  <c:v>0.60962418194215173</c:v>
                </c:pt>
                <c:pt idx="834">
                  <c:v>0.61037845351447961</c:v>
                </c:pt>
                <c:pt idx="835">
                  <c:v>0.61113584173758118</c:v>
                </c:pt>
                <c:pt idx="836">
                  <c:v>0.61189638207861763</c:v>
                </c:pt>
                <c:pt idx="837">
                  <c:v>0.61266011059253023</c:v>
                </c:pt>
                <c:pt idx="838">
                  <c:v>0.61342706393547819</c:v>
                </c:pt>
                <c:pt idx="839">
                  <c:v>0.61419727937866819</c:v>
                </c:pt>
                <c:pt idx="840">
                  <c:v>0.6149707948225851</c:v>
                </c:pt>
                <c:pt idx="841">
                  <c:v>0.61574764881164312</c:v>
                </c:pt>
                <c:pt idx="842">
                  <c:v>0.61652788054926766</c:v>
                </c:pt>
                <c:pt idx="843">
                  <c:v>0.6173115299134283</c:v>
                </c:pt>
                <c:pt idx="844">
                  <c:v>0.61809863747263494</c:v>
                </c:pt>
                <c:pt idx="845">
                  <c:v>0.618889244502415</c:v>
                </c:pt>
                <c:pt idx="846">
                  <c:v>0.6196833930022928</c:v>
                </c:pt>
                <c:pt idx="847">
                  <c:v>0.62048112571328418</c:v>
                </c:pt>
                <c:pt idx="848">
                  <c:v>0.62128248613592973</c:v>
                </c:pt>
                <c:pt idx="849">
                  <c:v>0.62208751854888489</c:v>
                </c:pt>
                <c:pt idx="850">
                  <c:v>0.62289626802808862</c:v>
                </c:pt>
                <c:pt idx="851">
                  <c:v>0.62370878046653155</c:v>
                </c:pt>
                <c:pt idx="852">
                  <c:v>0.62452510259464789</c:v>
                </c:pt>
                <c:pt idx="853">
                  <c:v>0.62534528200135453</c:v>
                </c:pt>
                <c:pt idx="854">
                  <c:v>0.62616936715576077</c:v>
                </c:pt>
                <c:pt idx="855">
                  <c:v>0.62699740742957899</c:v>
                </c:pt>
                <c:pt idx="856">
                  <c:v>0.62782945312025773</c:v>
                </c:pt>
                <c:pt idx="857">
                  <c:v>0.62866555547487135</c:v>
                </c:pt>
                <c:pt idx="858">
                  <c:v>0.62950576671479308</c:v>
                </c:pt>
                <c:pt idx="859">
                  <c:v>0.63035014006118351</c:v>
                </c:pt>
                <c:pt idx="860">
                  <c:v>0.63119872976132807</c:v>
                </c:pt>
                <c:pt idx="861">
                  <c:v>0.63205159111585707</c:v>
                </c:pt>
                <c:pt idx="862">
                  <c:v>0.63290878050688537</c:v>
                </c:pt>
                <c:pt idx="863">
                  <c:v>0.63377035542710758</c:v>
                </c:pt>
                <c:pt idx="864">
                  <c:v>0.63463637450989174</c:v>
                </c:pt>
                <c:pt idx="865">
                  <c:v>0.63550689756040968</c:v>
                </c:pt>
                <c:pt idx="866">
                  <c:v>0.63638198558785031</c:v>
                </c:pt>
                <c:pt idx="867">
                  <c:v>0.63726170083875988</c:v>
                </c:pt>
                <c:pt idx="868">
                  <c:v>0.63814610683155892</c:v>
                </c:pt>
                <c:pt idx="869">
                  <c:v>0.63903526839228497</c:v>
                </c:pt>
                <c:pt idx="870">
                  <c:v>0.6399292516916163</c:v>
                </c:pt>
                <c:pt idx="871">
                  <c:v>0.64082812428322999</c:v>
                </c:pt>
                <c:pt idx="872">
                  <c:v>0.64173195514355497</c:v>
                </c:pt>
                <c:pt idx="873">
                  <c:v>0.64264081471298196</c:v>
                </c:pt>
                <c:pt idx="874">
                  <c:v>0.64355477493859414</c:v>
                </c:pt>
                <c:pt idx="875">
                  <c:v>0.64447390931848858</c:v>
                </c:pt>
                <c:pt idx="876">
                  <c:v>0.6453982929477593</c:v>
                </c:pt>
                <c:pt idx="877">
                  <c:v>0.64632800256621881</c:v>
                </c:pt>
                <c:pt idx="878">
                  <c:v>0.64726311660793912</c:v>
                </c:pt>
                <c:pt idx="879">
                  <c:v>0.64820371525269527</c:v>
                </c:pt>
                <c:pt idx="880">
                  <c:v>0.64914988047940181</c:v>
                </c:pt>
                <c:pt idx="881">
                  <c:v>0.65010169612163582</c:v>
                </c:pt>
                <c:pt idx="882">
                  <c:v>0.65105924792534653</c:v>
                </c:pt>
                <c:pt idx="883">
                  <c:v>0.6520226236088571</c:v>
                </c:pt>
                <c:pt idx="884">
                  <c:v>0.65299191292526826</c:v>
                </c:pt>
                <c:pt idx="885">
                  <c:v>0.65396720772738282</c:v>
                </c:pt>
                <c:pt idx="886">
                  <c:v>0.6549486020352745</c:v>
                </c:pt>
                <c:pt idx="887">
                  <c:v>0.6559361921066339</c:v>
                </c:pt>
                <c:pt idx="888">
                  <c:v>0.65693007651002921</c:v>
                </c:pt>
                <c:pt idx="889">
                  <c:v>0.65793035620123141</c:v>
                </c:pt>
                <c:pt idx="890">
                  <c:v>0.65893713460275904</c:v>
                </c:pt>
                <c:pt idx="891">
                  <c:v>0.65995051768680901</c:v>
                </c:pt>
                <c:pt idx="892">
                  <c:v>0.66097061406175039</c:v>
                </c:pt>
                <c:pt idx="893">
                  <c:v>0.66199753506236758</c:v>
                </c:pt>
                <c:pt idx="894">
                  <c:v>0.6630313948440516</c:v>
                </c:pt>
                <c:pt idx="895">
                  <c:v>0.66407231048115134</c:v>
                </c:pt>
                <c:pt idx="896">
                  <c:v>0.6651204020697089</c:v>
                </c:pt>
                <c:pt idx="897">
                  <c:v>0.66617579283481876</c:v>
                </c:pt>
                <c:pt idx="898">
                  <c:v>0.66723860924286471</c:v>
                </c:pt>
                <c:pt idx="899">
                  <c:v>0.6683089811189058</c:v>
                </c:pt>
                <c:pt idx="900">
                  <c:v>0.66938704176950159</c:v>
                </c:pt>
                <c:pt idx="901">
                  <c:v>0.67047292811128267</c:v>
                </c:pt>
                <c:pt idx="902">
                  <c:v>0.67156678080559862</c:v>
                </c:pt>
                <c:pt idx="903">
                  <c:v>0.67266874439959257</c:v>
                </c:pt>
                <c:pt idx="904">
                  <c:v>0.67377896747407828</c:v>
                </c:pt>
                <c:pt idx="905">
                  <c:v>0.67489760279862343</c:v>
                </c:pt>
                <c:pt idx="906">
                  <c:v>0.67602480749426663</c:v>
                </c:pt>
                <c:pt idx="907">
                  <c:v>0.67716074320432962</c:v>
                </c:pt>
                <c:pt idx="908">
                  <c:v>0.67830557627381927</c:v>
                </c:pt>
                <c:pt idx="909">
                  <c:v>0.6794594779379447</c:v>
                </c:pt>
                <c:pt idx="910">
                  <c:v>0.68062262452032318</c:v>
                </c:pt>
                <c:pt idx="911">
                  <c:v>0.68179519764147889</c:v>
                </c:pt>
                <c:pt idx="912">
                  <c:v>0.68297738443829359</c:v>
                </c:pt>
                <c:pt idx="913">
                  <c:v>0.684169377795114</c:v>
                </c:pt>
                <c:pt idx="914">
                  <c:v>0.68537137658727387</c:v>
                </c:pt>
                <c:pt idx="915">
                  <c:v>0.68658358593784929</c:v>
                </c:pt>
                <c:pt idx="916">
                  <c:v>0.68780621748853055</c:v>
                </c:pt>
                <c:pt idx="917">
                  <c:v>0.68903948968556006</c:v>
                </c:pt>
                <c:pt idx="918">
                  <c:v>0.69028362808176724</c:v>
                </c:pt>
                <c:pt idx="919">
                  <c:v>0.69153886565581135</c:v>
                </c:pt>
                <c:pt idx="920">
                  <c:v>0.69280544314983505</c:v>
                </c:pt>
                <c:pt idx="921">
                  <c:v>0.69408360942683323</c:v>
                </c:pt>
                <c:pt idx="922">
                  <c:v>0.6953736218491513</c:v>
                </c:pt>
                <c:pt idx="923">
                  <c:v>0.69667574667964483</c:v>
                </c:pt>
                <c:pt idx="924">
                  <c:v>0.69799025950716953</c:v>
                </c:pt>
                <c:pt idx="925">
                  <c:v>0.69931744569821441</c:v>
                </c:pt>
                <c:pt idx="926">
                  <c:v>0.70065760087665085</c:v>
                </c:pt>
                <c:pt idx="927">
                  <c:v>0.70201103143374988</c:v>
                </c:pt>
                <c:pt idx="928">
                  <c:v>0.70337805507081708</c:v>
                </c:pt>
                <c:pt idx="929">
                  <c:v>0.70475900137700642</c:v>
                </c:pt>
                <c:pt idx="930">
                  <c:v>0.70615421244512366</c:v>
                </c:pt>
                <c:pt idx="931">
                  <c:v>0.70756404352848601</c:v>
                </c:pt>
                <c:pt idx="932">
                  <c:v>0.70898886374221415</c:v>
                </c:pt>
                <c:pt idx="933">
                  <c:v>0.71042905681264779</c:v>
                </c:pt>
                <c:pt idx="934">
                  <c:v>0.71188502187895841</c:v>
                </c:pt>
                <c:pt idx="935">
                  <c:v>0.71335717435143053</c:v>
                </c:pt>
                <c:pt idx="936">
                  <c:v>0.7148459468313505</c:v>
                </c:pt>
                <c:pt idx="937">
                  <c:v>0.71635179009795114</c:v>
                </c:pt>
                <c:pt idx="938">
                  <c:v>0.71787517416843427</c:v>
                </c:pt>
                <c:pt idx="939">
                  <c:v>0.71941658943774756</c:v>
                </c:pt>
                <c:pt idx="940">
                  <c:v>0.72097654790551213</c:v>
                </c:pt>
                <c:pt idx="941">
                  <c:v>0.72255558449832424</c:v>
                </c:pt>
                <c:pt idx="942">
                  <c:v>0.72415425849657866</c:v>
                </c:pt>
                <c:pt idx="943">
                  <c:v>0.7257731550760157</c:v>
                </c:pt>
                <c:pt idx="944">
                  <c:v>0.72741288697538065</c:v>
                </c:pt>
                <c:pt idx="945">
                  <c:v>0.7290740963029414</c:v>
                </c:pt>
                <c:pt idx="946">
                  <c:v>0.73075745649615431</c:v>
                </c:pt>
                <c:pt idx="947">
                  <c:v>0.7324636744505284</c:v>
                </c:pt>
                <c:pt idx="948">
                  <c:v>0.73419349283575219</c:v>
                </c:pt>
                <c:pt idx="949">
                  <c:v>0.73594769261946857</c:v>
                </c:pt>
                <c:pt idx="950">
                  <c:v>0.73772709582173701</c:v>
                </c:pt>
                <c:pt idx="951">
                  <c:v>0.73953256852629423</c:v>
                </c:pt>
                <c:pt idx="952">
                  <c:v>0.74136502417827566</c:v>
                </c:pt>
                <c:pt idx="953">
                  <c:v>0.74322542720216911</c:v>
                </c:pt>
                <c:pt idx="954">
                  <c:v>0.74511479697856831</c:v>
                </c:pt>
                <c:pt idx="955">
                  <c:v>0.74703421222386635</c:v>
                </c:pt>
                <c:pt idx="956">
                  <c:v>0.74898481582357446</c:v>
                </c:pt>
                <c:pt idx="957">
                  <c:v>0.75096782017761654</c:v>
                </c:pt>
                <c:pt idx="958">
                  <c:v>0.75298451312499659</c:v>
                </c:pt>
                <c:pt idx="959">
                  <c:v>0.75503626452592443</c:v>
                </c:pt>
                <c:pt idx="960">
                  <c:v>0.75712453359217602</c:v>
                </c:pt>
                <c:pt idx="961">
                  <c:v>0.75925087707159244</c:v>
                </c:pt>
                <c:pt idx="962">
                  <c:v>0.76141695841070989</c:v>
                </c:pt>
                <c:pt idx="963">
                  <c:v>0.7636245580412746</c:v>
                </c:pt>
                <c:pt idx="964">
                  <c:v>0.76587558496264907</c:v>
                </c:pt>
                <c:pt idx="965">
                  <c:v>0.76817208982397645</c:v>
                </c:pt>
                <c:pt idx="966">
                  <c:v>0.77051627974881076</c:v>
                </c:pt>
                <c:pt idx="967">
                  <c:v>0.77291053519253394</c:v>
                </c:pt>
                <c:pt idx="968">
                  <c:v>0.77535742918156603</c:v>
                </c:pt>
                <c:pt idx="969">
                  <c:v>0.77785974935614965</c:v>
                </c:pt>
                <c:pt idx="970">
                  <c:v>0.78042052332929146</c:v>
                </c:pt>
                <c:pt idx="971">
                  <c:v>0.78304304798850433</c:v>
                </c:pt>
                <c:pt idx="972">
                  <c:v>0.78573092351128537</c:v>
                </c:pt>
                <c:pt idx="973">
                  <c:v>0.78848809304916945</c:v>
                </c:pt>
                <c:pt idx="974">
                  <c:v>0.79131888927150618</c:v>
                </c:pt>
                <c:pt idx="975">
                  <c:v>0.79422808926633282</c:v>
                </c:pt>
                <c:pt idx="976">
                  <c:v>0.79722097969624828</c:v>
                </c:pt>
                <c:pt idx="977">
                  <c:v>0.80030343463625486</c:v>
                </c:pt>
                <c:pt idx="978">
                  <c:v>0.80348200922686674</c:v>
                </c:pt>
                <c:pt idx="979">
                  <c:v>0.80676405322968259</c:v>
                </c:pt>
                <c:pt idx="980">
                  <c:v>0.8101578498770392</c:v>
                </c:pt>
                <c:pt idx="981">
                  <c:v>0.81367278721544078</c:v>
                </c:pt>
                <c:pt idx="982">
                  <c:v>0.81731957168609559</c:v>
                </c:pt>
                <c:pt idx="983">
                  <c:v>0.82111049732287533</c:v>
                </c:pt>
                <c:pt idx="984">
                  <c:v>0.82505978924219592</c:v>
                </c:pt>
                <c:pt idx="985">
                  <c:v>0.82918404795995471</c:v>
                </c:pt>
                <c:pt idx="986">
                  <c:v>0.83350283300215111</c:v>
                </c:pt>
                <c:pt idx="987">
                  <c:v>0.83803944283964671</c:v>
                </c:pt>
                <c:pt idx="988">
                  <c:v>0.84282197787777358</c:v>
                </c:pt>
                <c:pt idx="989">
                  <c:v>0.84788482228286088</c:v>
                </c:pt>
                <c:pt idx="990">
                  <c:v>0.85327076445177863</c:v>
                </c:pt>
                <c:pt idx="991">
                  <c:v>0.85903412610575347</c:v>
                </c:pt>
                <c:pt idx="992">
                  <c:v>0.86524555217036248</c:v>
                </c:pt>
                <c:pt idx="993">
                  <c:v>0.87199967658914568</c:v>
                </c:pt>
                <c:pt idx="994">
                  <c:v>0.87942808790984695</c:v>
                </c:pt>
                <c:pt idx="995">
                  <c:v>0.88772286380679155</c:v>
                </c:pt>
                <c:pt idx="996">
                  <c:v>0.89718349486743021</c:v>
                </c:pt>
                <c:pt idx="997">
                  <c:v>0.90832363747558509</c:v>
                </c:pt>
                <c:pt idx="998">
                  <c:v>0.92216851362383212</c:v>
                </c:pt>
                <c:pt idx="999">
                  <c:v>0.94145370345176405</c:v>
                </c:pt>
              </c:numCache>
            </c:numRef>
          </c:xVal>
          <c:yVal>
            <c:numRef>
              <c:f>Sheet1!$A$2:$A$1002</c:f>
              <c:numCache>
                <c:formatCode>General</c:formatCode>
                <c:ptCount val="1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Directive</c:v>
                </c:pt>
              </c:strCache>
            </c:strRef>
          </c:tx>
          <c:spPr>
            <a:ln w="38100">
              <a:solidFill>
                <a:srgbClr val="CC0099"/>
              </a:solidFill>
            </a:ln>
          </c:spPr>
          <c:marker>
            <c:symbol val="none"/>
          </c:marker>
          <c:xVal>
            <c:numRef>
              <c:f>Sheet1!$D$2:$D$1002</c:f>
              <c:numCache>
                <c:formatCode>General</c:formatCode>
                <c:ptCount val="1001"/>
                <c:pt idx="0">
                  <c:v>2.5000000000000001E-2</c:v>
                </c:pt>
                <c:pt idx="1">
                  <c:v>2.5000000000000001E-2</c:v>
                </c:pt>
                <c:pt idx="2">
                  <c:v>2.5000000000000001E-2</c:v>
                </c:pt>
                <c:pt idx="3">
                  <c:v>2.5000000000000001E-2</c:v>
                </c:pt>
                <c:pt idx="4">
                  <c:v>2.5000000000000001E-2</c:v>
                </c:pt>
                <c:pt idx="5">
                  <c:v>2.5000000000000001E-2</c:v>
                </c:pt>
                <c:pt idx="6">
                  <c:v>2.5000000000000001E-2</c:v>
                </c:pt>
                <c:pt idx="7">
                  <c:v>2.5000000000000001E-2</c:v>
                </c:pt>
                <c:pt idx="8">
                  <c:v>2.5000000000000001E-2</c:v>
                </c:pt>
                <c:pt idx="9">
                  <c:v>2.5000000000000001E-2</c:v>
                </c:pt>
                <c:pt idx="10">
                  <c:v>2.5000000000000001E-2</c:v>
                </c:pt>
                <c:pt idx="11">
                  <c:v>2.5000000000000001E-2</c:v>
                </c:pt>
                <c:pt idx="12">
                  <c:v>2.5000000000000001E-2</c:v>
                </c:pt>
                <c:pt idx="13">
                  <c:v>2.5000000000000001E-2</c:v>
                </c:pt>
                <c:pt idx="14">
                  <c:v>2.5000000000000001E-2</c:v>
                </c:pt>
                <c:pt idx="15">
                  <c:v>2.5000000000000001E-2</c:v>
                </c:pt>
                <c:pt idx="16">
                  <c:v>2.5000000000000001E-2</c:v>
                </c:pt>
                <c:pt idx="17">
                  <c:v>2.5000000000000001E-2</c:v>
                </c:pt>
                <c:pt idx="18">
                  <c:v>2.5000000000000001E-2</c:v>
                </c:pt>
                <c:pt idx="19">
                  <c:v>2.5000000000000001E-2</c:v>
                </c:pt>
                <c:pt idx="20">
                  <c:v>2.5000000000000001E-2</c:v>
                </c:pt>
                <c:pt idx="21">
                  <c:v>2.5000000000000001E-2</c:v>
                </c:pt>
                <c:pt idx="22">
                  <c:v>2.5000000000000001E-2</c:v>
                </c:pt>
                <c:pt idx="23">
                  <c:v>2.5000000000000001E-2</c:v>
                </c:pt>
                <c:pt idx="24">
                  <c:v>2.5000000000000001E-2</c:v>
                </c:pt>
                <c:pt idx="25">
                  <c:v>2.5000000000000001E-2</c:v>
                </c:pt>
                <c:pt idx="26">
                  <c:v>2.5000000000000001E-2</c:v>
                </c:pt>
                <c:pt idx="27">
                  <c:v>2.5000000000000001E-2</c:v>
                </c:pt>
                <c:pt idx="28">
                  <c:v>2.5000000000000001E-2</c:v>
                </c:pt>
                <c:pt idx="29">
                  <c:v>2.5000000000000001E-2</c:v>
                </c:pt>
                <c:pt idx="30">
                  <c:v>2.5000000000000001E-2</c:v>
                </c:pt>
                <c:pt idx="31">
                  <c:v>2.5000000000000001E-2</c:v>
                </c:pt>
                <c:pt idx="32">
                  <c:v>2.5000000000000001E-2</c:v>
                </c:pt>
                <c:pt idx="33">
                  <c:v>2.5000000000000001E-2</c:v>
                </c:pt>
                <c:pt idx="34">
                  <c:v>2.5000000000000001E-2</c:v>
                </c:pt>
                <c:pt idx="35">
                  <c:v>2.5000000000000001E-2</c:v>
                </c:pt>
                <c:pt idx="36">
                  <c:v>2.5000000000000001E-2</c:v>
                </c:pt>
                <c:pt idx="37">
                  <c:v>2.5000000000000001E-2</c:v>
                </c:pt>
                <c:pt idx="38">
                  <c:v>2.5000000000000001E-2</c:v>
                </c:pt>
                <c:pt idx="39">
                  <c:v>2.5000000000000001E-2</c:v>
                </c:pt>
                <c:pt idx="40">
                  <c:v>2.5000000000000001E-2</c:v>
                </c:pt>
                <c:pt idx="41">
                  <c:v>2.5000000000000001E-2</c:v>
                </c:pt>
                <c:pt idx="42">
                  <c:v>2.5000000000000001E-2</c:v>
                </c:pt>
                <c:pt idx="43">
                  <c:v>2.5000000000000001E-2</c:v>
                </c:pt>
                <c:pt idx="44">
                  <c:v>2.5000000000000001E-2</c:v>
                </c:pt>
                <c:pt idx="45">
                  <c:v>2.5000000000000001E-2</c:v>
                </c:pt>
                <c:pt idx="46">
                  <c:v>2.5000000000000001E-2</c:v>
                </c:pt>
                <c:pt idx="47">
                  <c:v>2.5000000000000001E-2</c:v>
                </c:pt>
                <c:pt idx="48">
                  <c:v>2.5000000000000001E-2</c:v>
                </c:pt>
                <c:pt idx="49">
                  <c:v>2.5000000000000001E-2</c:v>
                </c:pt>
                <c:pt idx="50">
                  <c:v>0.125</c:v>
                </c:pt>
                <c:pt idx="51">
                  <c:v>0.125</c:v>
                </c:pt>
                <c:pt idx="52">
                  <c:v>0.125</c:v>
                </c:pt>
                <c:pt idx="53">
                  <c:v>0.125</c:v>
                </c:pt>
                <c:pt idx="54">
                  <c:v>0.125</c:v>
                </c:pt>
                <c:pt idx="55">
                  <c:v>0.125</c:v>
                </c:pt>
                <c:pt idx="56">
                  <c:v>0.125</c:v>
                </c:pt>
                <c:pt idx="57">
                  <c:v>0.125</c:v>
                </c:pt>
                <c:pt idx="58">
                  <c:v>0.125</c:v>
                </c:pt>
                <c:pt idx="59">
                  <c:v>0.125</c:v>
                </c:pt>
                <c:pt idx="60">
                  <c:v>0.125</c:v>
                </c:pt>
                <c:pt idx="61">
                  <c:v>0.125</c:v>
                </c:pt>
                <c:pt idx="62">
                  <c:v>0.125</c:v>
                </c:pt>
                <c:pt idx="63">
                  <c:v>0.125</c:v>
                </c:pt>
                <c:pt idx="64">
                  <c:v>0.125</c:v>
                </c:pt>
                <c:pt idx="65">
                  <c:v>0.125</c:v>
                </c:pt>
                <c:pt idx="66">
                  <c:v>0.125</c:v>
                </c:pt>
                <c:pt idx="67">
                  <c:v>0.125</c:v>
                </c:pt>
                <c:pt idx="68">
                  <c:v>0.125</c:v>
                </c:pt>
                <c:pt idx="69">
                  <c:v>0.125</c:v>
                </c:pt>
                <c:pt idx="70">
                  <c:v>0.125</c:v>
                </c:pt>
                <c:pt idx="71">
                  <c:v>0.125</c:v>
                </c:pt>
                <c:pt idx="72">
                  <c:v>0.125</c:v>
                </c:pt>
                <c:pt idx="73">
                  <c:v>0.125</c:v>
                </c:pt>
                <c:pt idx="74">
                  <c:v>0.125</c:v>
                </c:pt>
                <c:pt idx="75">
                  <c:v>0.125</c:v>
                </c:pt>
                <c:pt idx="76">
                  <c:v>0.125</c:v>
                </c:pt>
                <c:pt idx="77">
                  <c:v>0.125</c:v>
                </c:pt>
                <c:pt idx="78">
                  <c:v>0.125</c:v>
                </c:pt>
                <c:pt idx="79">
                  <c:v>0.125</c:v>
                </c:pt>
                <c:pt idx="80">
                  <c:v>0.125</c:v>
                </c:pt>
                <c:pt idx="81">
                  <c:v>0.125</c:v>
                </c:pt>
                <c:pt idx="82">
                  <c:v>0.125</c:v>
                </c:pt>
                <c:pt idx="83">
                  <c:v>0.125</c:v>
                </c:pt>
                <c:pt idx="84">
                  <c:v>0.125</c:v>
                </c:pt>
                <c:pt idx="85">
                  <c:v>0.125</c:v>
                </c:pt>
                <c:pt idx="86">
                  <c:v>0.125</c:v>
                </c:pt>
                <c:pt idx="87">
                  <c:v>0.125</c:v>
                </c:pt>
                <c:pt idx="88">
                  <c:v>0.125</c:v>
                </c:pt>
                <c:pt idx="89">
                  <c:v>0.125</c:v>
                </c:pt>
                <c:pt idx="90">
                  <c:v>0.125</c:v>
                </c:pt>
                <c:pt idx="91">
                  <c:v>0.125</c:v>
                </c:pt>
                <c:pt idx="92">
                  <c:v>0.125</c:v>
                </c:pt>
                <c:pt idx="93">
                  <c:v>0.125</c:v>
                </c:pt>
                <c:pt idx="94">
                  <c:v>0.125</c:v>
                </c:pt>
                <c:pt idx="95">
                  <c:v>0.125</c:v>
                </c:pt>
                <c:pt idx="96">
                  <c:v>0.125</c:v>
                </c:pt>
                <c:pt idx="97">
                  <c:v>0.125</c:v>
                </c:pt>
                <c:pt idx="98">
                  <c:v>0.125</c:v>
                </c:pt>
                <c:pt idx="99">
                  <c:v>0.125</c:v>
                </c:pt>
                <c:pt idx="100">
                  <c:v>0.125</c:v>
                </c:pt>
                <c:pt idx="101">
                  <c:v>0.125</c:v>
                </c:pt>
                <c:pt idx="102">
                  <c:v>0.125</c:v>
                </c:pt>
                <c:pt idx="103">
                  <c:v>0.125</c:v>
                </c:pt>
                <c:pt idx="104">
                  <c:v>0.125</c:v>
                </c:pt>
                <c:pt idx="105">
                  <c:v>0.125</c:v>
                </c:pt>
                <c:pt idx="106">
                  <c:v>0.125</c:v>
                </c:pt>
                <c:pt idx="107">
                  <c:v>0.125</c:v>
                </c:pt>
                <c:pt idx="108">
                  <c:v>0.125</c:v>
                </c:pt>
                <c:pt idx="109">
                  <c:v>0.125</c:v>
                </c:pt>
                <c:pt idx="110">
                  <c:v>0.125</c:v>
                </c:pt>
                <c:pt idx="111">
                  <c:v>0.125</c:v>
                </c:pt>
                <c:pt idx="112">
                  <c:v>0.125</c:v>
                </c:pt>
                <c:pt idx="113">
                  <c:v>0.125</c:v>
                </c:pt>
                <c:pt idx="114">
                  <c:v>0.125</c:v>
                </c:pt>
                <c:pt idx="115">
                  <c:v>0.125</c:v>
                </c:pt>
                <c:pt idx="116">
                  <c:v>0.125</c:v>
                </c:pt>
                <c:pt idx="117">
                  <c:v>0.125</c:v>
                </c:pt>
                <c:pt idx="118">
                  <c:v>0.125</c:v>
                </c:pt>
                <c:pt idx="119">
                  <c:v>0.125</c:v>
                </c:pt>
                <c:pt idx="120">
                  <c:v>0.125</c:v>
                </c:pt>
                <c:pt idx="121">
                  <c:v>0.125</c:v>
                </c:pt>
                <c:pt idx="122">
                  <c:v>0.125</c:v>
                </c:pt>
                <c:pt idx="123">
                  <c:v>0.125</c:v>
                </c:pt>
                <c:pt idx="124">
                  <c:v>0.125</c:v>
                </c:pt>
                <c:pt idx="125">
                  <c:v>0.125</c:v>
                </c:pt>
                <c:pt idx="126">
                  <c:v>0.125</c:v>
                </c:pt>
                <c:pt idx="127">
                  <c:v>0.125</c:v>
                </c:pt>
                <c:pt idx="128">
                  <c:v>0.125</c:v>
                </c:pt>
                <c:pt idx="129">
                  <c:v>0.125</c:v>
                </c:pt>
                <c:pt idx="130">
                  <c:v>0.125</c:v>
                </c:pt>
                <c:pt idx="131">
                  <c:v>0.125</c:v>
                </c:pt>
                <c:pt idx="132">
                  <c:v>0.125</c:v>
                </c:pt>
                <c:pt idx="133">
                  <c:v>0.125</c:v>
                </c:pt>
                <c:pt idx="134">
                  <c:v>0.125</c:v>
                </c:pt>
                <c:pt idx="135">
                  <c:v>0.125</c:v>
                </c:pt>
                <c:pt idx="136">
                  <c:v>0.125</c:v>
                </c:pt>
                <c:pt idx="137">
                  <c:v>0.125</c:v>
                </c:pt>
                <c:pt idx="138">
                  <c:v>0.125</c:v>
                </c:pt>
                <c:pt idx="139">
                  <c:v>0.125</c:v>
                </c:pt>
                <c:pt idx="140">
                  <c:v>0.125</c:v>
                </c:pt>
                <c:pt idx="141">
                  <c:v>0.125</c:v>
                </c:pt>
                <c:pt idx="142">
                  <c:v>0.125</c:v>
                </c:pt>
                <c:pt idx="143">
                  <c:v>0.125</c:v>
                </c:pt>
                <c:pt idx="144">
                  <c:v>0.125</c:v>
                </c:pt>
                <c:pt idx="145">
                  <c:v>0.125</c:v>
                </c:pt>
                <c:pt idx="146">
                  <c:v>0.125</c:v>
                </c:pt>
                <c:pt idx="147">
                  <c:v>0.125</c:v>
                </c:pt>
                <c:pt idx="148">
                  <c:v>0.125</c:v>
                </c:pt>
                <c:pt idx="149">
                  <c:v>0.125</c:v>
                </c:pt>
                <c:pt idx="150">
                  <c:v>0.125</c:v>
                </c:pt>
                <c:pt idx="151">
                  <c:v>0.125</c:v>
                </c:pt>
                <c:pt idx="152">
                  <c:v>0.125</c:v>
                </c:pt>
                <c:pt idx="153">
                  <c:v>0.125</c:v>
                </c:pt>
                <c:pt idx="154">
                  <c:v>0.125</c:v>
                </c:pt>
                <c:pt idx="155">
                  <c:v>0.125</c:v>
                </c:pt>
                <c:pt idx="156">
                  <c:v>0.125</c:v>
                </c:pt>
                <c:pt idx="157">
                  <c:v>0.125</c:v>
                </c:pt>
                <c:pt idx="158">
                  <c:v>0.125</c:v>
                </c:pt>
                <c:pt idx="159">
                  <c:v>0.125</c:v>
                </c:pt>
                <c:pt idx="160">
                  <c:v>0.125</c:v>
                </c:pt>
                <c:pt idx="161">
                  <c:v>0.125</c:v>
                </c:pt>
                <c:pt idx="162">
                  <c:v>0.125</c:v>
                </c:pt>
                <c:pt idx="163">
                  <c:v>0.125</c:v>
                </c:pt>
                <c:pt idx="164">
                  <c:v>0.125</c:v>
                </c:pt>
                <c:pt idx="165">
                  <c:v>0.125</c:v>
                </c:pt>
                <c:pt idx="166">
                  <c:v>0.125</c:v>
                </c:pt>
                <c:pt idx="167">
                  <c:v>0.125</c:v>
                </c:pt>
                <c:pt idx="168">
                  <c:v>0.125</c:v>
                </c:pt>
                <c:pt idx="169">
                  <c:v>0.125</c:v>
                </c:pt>
                <c:pt idx="170">
                  <c:v>0.125</c:v>
                </c:pt>
                <c:pt idx="171">
                  <c:v>0.125</c:v>
                </c:pt>
                <c:pt idx="172">
                  <c:v>0.125</c:v>
                </c:pt>
                <c:pt idx="173">
                  <c:v>0.125</c:v>
                </c:pt>
                <c:pt idx="174">
                  <c:v>0.125</c:v>
                </c:pt>
                <c:pt idx="175">
                  <c:v>0.125</c:v>
                </c:pt>
                <c:pt idx="176">
                  <c:v>0.125</c:v>
                </c:pt>
                <c:pt idx="177">
                  <c:v>0.125</c:v>
                </c:pt>
                <c:pt idx="178">
                  <c:v>0.125</c:v>
                </c:pt>
                <c:pt idx="179">
                  <c:v>0.125</c:v>
                </c:pt>
                <c:pt idx="180">
                  <c:v>0.125</c:v>
                </c:pt>
                <c:pt idx="181">
                  <c:v>0.125</c:v>
                </c:pt>
                <c:pt idx="182">
                  <c:v>0.125</c:v>
                </c:pt>
                <c:pt idx="183">
                  <c:v>0.125</c:v>
                </c:pt>
                <c:pt idx="184">
                  <c:v>0.125</c:v>
                </c:pt>
                <c:pt idx="185">
                  <c:v>0.125</c:v>
                </c:pt>
                <c:pt idx="186">
                  <c:v>0.125</c:v>
                </c:pt>
                <c:pt idx="187">
                  <c:v>0.125</c:v>
                </c:pt>
                <c:pt idx="188">
                  <c:v>0.125</c:v>
                </c:pt>
                <c:pt idx="189">
                  <c:v>0.125</c:v>
                </c:pt>
                <c:pt idx="190">
                  <c:v>0.125</c:v>
                </c:pt>
                <c:pt idx="191">
                  <c:v>0.125</c:v>
                </c:pt>
                <c:pt idx="192">
                  <c:v>0.125</c:v>
                </c:pt>
                <c:pt idx="193">
                  <c:v>0.125</c:v>
                </c:pt>
                <c:pt idx="194">
                  <c:v>0.125</c:v>
                </c:pt>
                <c:pt idx="195">
                  <c:v>0.125</c:v>
                </c:pt>
                <c:pt idx="196">
                  <c:v>0.125</c:v>
                </c:pt>
                <c:pt idx="197">
                  <c:v>0.125</c:v>
                </c:pt>
                <c:pt idx="198">
                  <c:v>0.125</c:v>
                </c:pt>
                <c:pt idx="199">
                  <c:v>0.125</c:v>
                </c:pt>
                <c:pt idx="200">
                  <c:v>0.32500000000000001</c:v>
                </c:pt>
                <c:pt idx="201">
                  <c:v>0.32500000000000001</c:v>
                </c:pt>
                <c:pt idx="202">
                  <c:v>0.32500000000000001</c:v>
                </c:pt>
                <c:pt idx="203">
                  <c:v>0.32500000000000001</c:v>
                </c:pt>
                <c:pt idx="204">
                  <c:v>0.32500000000000001</c:v>
                </c:pt>
                <c:pt idx="205">
                  <c:v>0.32500000000000001</c:v>
                </c:pt>
                <c:pt idx="206">
                  <c:v>0.32500000000000001</c:v>
                </c:pt>
                <c:pt idx="207">
                  <c:v>0.32500000000000001</c:v>
                </c:pt>
                <c:pt idx="208">
                  <c:v>0.32500000000000001</c:v>
                </c:pt>
                <c:pt idx="209">
                  <c:v>0.32500000000000001</c:v>
                </c:pt>
                <c:pt idx="210">
                  <c:v>0.32500000000000001</c:v>
                </c:pt>
                <c:pt idx="211">
                  <c:v>0.32500000000000001</c:v>
                </c:pt>
                <c:pt idx="212">
                  <c:v>0.32500000000000001</c:v>
                </c:pt>
                <c:pt idx="213">
                  <c:v>0.32500000000000001</c:v>
                </c:pt>
                <c:pt idx="214">
                  <c:v>0.32500000000000001</c:v>
                </c:pt>
                <c:pt idx="215">
                  <c:v>0.32500000000000001</c:v>
                </c:pt>
                <c:pt idx="216">
                  <c:v>0.32500000000000001</c:v>
                </c:pt>
                <c:pt idx="217">
                  <c:v>0.32500000000000001</c:v>
                </c:pt>
                <c:pt idx="218">
                  <c:v>0.32500000000000001</c:v>
                </c:pt>
                <c:pt idx="219">
                  <c:v>0.32500000000000001</c:v>
                </c:pt>
                <c:pt idx="220">
                  <c:v>0.32500000000000001</c:v>
                </c:pt>
                <c:pt idx="221">
                  <c:v>0.32500000000000001</c:v>
                </c:pt>
                <c:pt idx="222">
                  <c:v>0.32500000000000001</c:v>
                </c:pt>
                <c:pt idx="223">
                  <c:v>0.32500000000000001</c:v>
                </c:pt>
                <c:pt idx="224">
                  <c:v>0.32500000000000001</c:v>
                </c:pt>
                <c:pt idx="225">
                  <c:v>0.32500000000000001</c:v>
                </c:pt>
                <c:pt idx="226">
                  <c:v>0.32500000000000001</c:v>
                </c:pt>
                <c:pt idx="227">
                  <c:v>0.32500000000000001</c:v>
                </c:pt>
                <c:pt idx="228">
                  <c:v>0.32500000000000001</c:v>
                </c:pt>
                <c:pt idx="229">
                  <c:v>0.32500000000000001</c:v>
                </c:pt>
                <c:pt idx="230">
                  <c:v>0.32500000000000001</c:v>
                </c:pt>
                <c:pt idx="231">
                  <c:v>0.32500000000000001</c:v>
                </c:pt>
                <c:pt idx="232">
                  <c:v>0.32500000000000001</c:v>
                </c:pt>
                <c:pt idx="233">
                  <c:v>0.32500000000000001</c:v>
                </c:pt>
                <c:pt idx="234">
                  <c:v>0.32500000000000001</c:v>
                </c:pt>
                <c:pt idx="235">
                  <c:v>0.32500000000000001</c:v>
                </c:pt>
                <c:pt idx="236">
                  <c:v>0.32500000000000001</c:v>
                </c:pt>
                <c:pt idx="237">
                  <c:v>0.32500000000000001</c:v>
                </c:pt>
                <c:pt idx="238">
                  <c:v>0.32500000000000001</c:v>
                </c:pt>
                <c:pt idx="239">
                  <c:v>0.32500000000000001</c:v>
                </c:pt>
                <c:pt idx="240">
                  <c:v>0.32500000000000001</c:v>
                </c:pt>
                <c:pt idx="241">
                  <c:v>0.32500000000000001</c:v>
                </c:pt>
                <c:pt idx="242">
                  <c:v>0.32500000000000001</c:v>
                </c:pt>
                <c:pt idx="243">
                  <c:v>0.32500000000000001</c:v>
                </c:pt>
                <c:pt idx="244">
                  <c:v>0.32500000000000001</c:v>
                </c:pt>
                <c:pt idx="245">
                  <c:v>0.32500000000000001</c:v>
                </c:pt>
                <c:pt idx="246">
                  <c:v>0.32500000000000001</c:v>
                </c:pt>
                <c:pt idx="247">
                  <c:v>0.32500000000000001</c:v>
                </c:pt>
                <c:pt idx="248">
                  <c:v>0.32500000000000001</c:v>
                </c:pt>
                <c:pt idx="249">
                  <c:v>0.32500000000000001</c:v>
                </c:pt>
                <c:pt idx="250">
                  <c:v>0.32500000000000001</c:v>
                </c:pt>
                <c:pt idx="251">
                  <c:v>0.32500000000000001</c:v>
                </c:pt>
                <c:pt idx="252">
                  <c:v>0.32500000000000001</c:v>
                </c:pt>
                <c:pt idx="253">
                  <c:v>0.32500000000000001</c:v>
                </c:pt>
                <c:pt idx="254">
                  <c:v>0.32500000000000001</c:v>
                </c:pt>
                <c:pt idx="255">
                  <c:v>0.32500000000000001</c:v>
                </c:pt>
                <c:pt idx="256">
                  <c:v>0.32500000000000001</c:v>
                </c:pt>
                <c:pt idx="257">
                  <c:v>0.32500000000000001</c:v>
                </c:pt>
                <c:pt idx="258">
                  <c:v>0.32500000000000001</c:v>
                </c:pt>
                <c:pt idx="259">
                  <c:v>0.32500000000000001</c:v>
                </c:pt>
                <c:pt idx="260">
                  <c:v>0.32500000000000001</c:v>
                </c:pt>
                <c:pt idx="261">
                  <c:v>0.32500000000000001</c:v>
                </c:pt>
                <c:pt idx="262">
                  <c:v>0.32500000000000001</c:v>
                </c:pt>
                <c:pt idx="263">
                  <c:v>0.32500000000000001</c:v>
                </c:pt>
                <c:pt idx="264">
                  <c:v>0.32500000000000001</c:v>
                </c:pt>
                <c:pt idx="265">
                  <c:v>0.32500000000000001</c:v>
                </c:pt>
                <c:pt idx="266">
                  <c:v>0.32500000000000001</c:v>
                </c:pt>
                <c:pt idx="267">
                  <c:v>0.32500000000000001</c:v>
                </c:pt>
                <c:pt idx="268">
                  <c:v>0.32500000000000001</c:v>
                </c:pt>
                <c:pt idx="269">
                  <c:v>0.32500000000000001</c:v>
                </c:pt>
                <c:pt idx="270">
                  <c:v>0.32500000000000001</c:v>
                </c:pt>
                <c:pt idx="271">
                  <c:v>0.32500000000000001</c:v>
                </c:pt>
                <c:pt idx="272">
                  <c:v>0.32500000000000001</c:v>
                </c:pt>
                <c:pt idx="273">
                  <c:v>0.32500000000000001</c:v>
                </c:pt>
                <c:pt idx="274">
                  <c:v>0.32500000000000001</c:v>
                </c:pt>
                <c:pt idx="275">
                  <c:v>0.32500000000000001</c:v>
                </c:pt>
                <c:pt idx="276">
                  <c:v>0.32500000000000001</c:v>
                </c:pt>
                <c:pt idx="277">
                  <c:v>0.32500000000000001</c:v>
                </c:pt>
                <c:pt idx="278">
                  <c:v>0.32500000000000001</c:v>
                </c:pt>
                <c:pt idx="279">
                  <c:v>0.32500000000000001</c:v>
                </c:pt>
                <c:pt idx="280">
                  <c:v>0.32500000000000001</c:v>
                </c:pt>
                <c:pt idx="281">
                  <c:v>0.32500000000000001</c:v>
                </c:pt>
                <c:pt idx="282">
                  <c:v>0.32500000000000001</c:v>
                </c:pt>
                <c:pt idx="283">
                  <c:v>0.32500000000000001</c:v>
                </c:pt>
                <c:pt idx="284">
                  <c:v>0.32500000000000001</c:v>
                </c:pt>
                <c:pt idx="285">
                  <c:v>0.32500000000000001</c:v>
                </c:pt>
                <c:pt idx="286">
                  <c:v>0.32500000000000001</c:v>
                </c:pt>
                <c:pt idx="287">
                  <c:v>0.32500000000000001</c:v>
                </c:pt>
                <c:pt idx="288">
                  <c:v>0.32500000000000001</c:v>
                </c:pt>
                <c:pt idx="289">
                  <c:v>0.32500000000000001</c:v>
                </c:pt>
                <c:pt idx="290">
                  <c:v>0.32500000000000001</c:v>
                </c:pt>
                <c:pt idx="291">
                  <c:v>0.32500000000000001</c:v>
                </c:pt>
                <c:pt idx="292">
                  <c:v>0.32500000000000001</c:v>
                </c:pt>
                <c:pt idx="293">
                  <c:v>0.32500000000000001</c:v>
                </c:pt>
                <c:pt idx="294">
                  <c:v>0.32500000000000001</c:v>
                </c:pt>
                <c:pt idx="295">
                  <c:v>0.32500000000000001</c:v>
                </c:pt>
                <c:pt idx="296">
                  <c:v>0.32500000000000001</c:v>
                </c:pt>
                <c:pt idx="297">
                  <c:v>0.32500000000000001</c:v>
                </c:pt>
                <c:pt idx="298">
                  <c:v>0.32500000000000001</c:v>
                </c:pt>
                <c:pt idx="299">
                  <c:v>0.32500000000000001</c:v>
                </c:pt>
                <c:pt idx="300">
                  <c:v>0.32500000000000001</c:v>
                </c:pt>
                <c:pt idx="301">
                  <c:v>0.32500000000000001</c:v>
                </c:pt>
                <c:pt idx="302">
                  <c:v>0.32500000000000001</c:v>
                </c:pt>
                <c:pt idx="303">
                  <c:v>0.32500000000000001</c:v>
                </c:pt>
                <c:pt idx="304">
                  <c:v>0.32500000000000001</c:v>
                </c:pt>
                <c:pt idx="305">
                  <c:v>0.32500000000000001</c:v>
                </c:pt>
                <c:pt idx="306">
                  <c:v>0.32500000000000001</c:v>
                </c:pt>
                <c:pt idx="307">
                  <c:v>0.32500000000000001</c:v>
                </c:pt>
                <c:pt idx="308">
                  <c:v>0.32500000000000001</c:v>
                </c:pt>
                <c:pt idx="309">
                  <c:v>0.32500000000000001</c:v>
                </c:pt>
                <c:pt idx="310">
                  <c:v>0.32500000000000001</c:v>
                </c:pt>
                <c:pt idx="311">
                  <c:v>0.32500000000000001</c:v>
                </c:pt>
                <c:pt idx="312">
                  <c:v>0.32500000000000001</c:v>
                </c:pt>
                <c:pt idx="313">
                  <c:v>0.32500000000000001</c:v>
                </c:pt>
                <c:pt idx="314">
                  <c:v>0.32500000000000001</c:v>
                </c:pt>
                <c:pt idx="315">
                  <c:v>0.32500000000000001</c:v>
                </c:pt>
                <c:pt idx="316">
                  <c:v>0.32500000000000001</c:v>
                </c:pt>
                <c:pt idx="317">
                  <c:v>0.32500000000000001</c:v>
                </c:pt>
                <c:pt idx="318">
                  <c:v>0.32500000000000001</c:v>
                </c:pt>
                <c:pt idx="319">
                  <c:v>0.32500000000000001</c:v>
                </c:pt>
                <c:pt idx="320">
                  <c:v>0.32500000000000001</c:v>
                </c:pt>
                <c:pt idx="321">
                  <c:v>0.32500000000000001</c:v>
                </c:pt>
                <c:pt idx="322">
                  <c:v>0.32500000000000001</c:v>
                </c:pt>
                <c:pt idx="323">
                  <c:v>0.32500000000000001</c:v>
                </c:pt>
                <c:pt idx="324">
                  <c:v>0.32500000000000001</c:v>
                </c:pt>
                <c:pt idx="325">
                  <c:v>0.32500000000000001</c:v>
                </c:pt>
                <c:pt idx="326">
                  <c:v>0.32500000000000001</c:v>
                </c:pt>
                <c:pt idx="327">
                  <c:v>0.32500000000000001</c:v>
                </c:pt>
                <c:pt idx="328">
                  <c:v>0.32500000000000001</c:v>
                </c:pt>
                <c:pt idx="329">
                  <c:v>0.32500000000000001</c:v>
                </c:pt>
                <c:pt idx="330">
                  <c:v>0.32500000000000001</c:v>
                </c:pt>
                <c:pt idx="331">
                  <c:v>0.32500000000000001</c:v>
                </c:pt>
                <c:pt idx="332">
                  <c:v>0.32500000000000001</c:v>
                </c:pt>
                <c:pt idx="333">
                  <c:v>0.32500000000000001</c:v>
                </c:pt>
                <c:pt idx="334">
                  <c:v>0.32500000000000001</c:v>
                </c:pt>
                <c:pt idx="335">
                  <c:v>0.32500000000000001</c:v>
                </c:pt>
                <c:pt idx="336">
                  <c:v>0.32500000000000001</c:v>
                </c:pt>
                <c:pt idx="337">
                  <c:v>0.32500000000000001</c:v>
                </c:pt>
                <c:pt idx="338">
                  <c:v>0.32500000000000001</c:v>
                </c:pt>
                <c:pt idx="339">
                  <c:v>0.32500000000000001</c:v>
                </c:pt>
                <c:pt idx="340">
                  <c:v>0.32500000000000001</c:v>
                </c:pt>
                <c:pt idx="341">
                  <c:v>0.32500000000000001</c:v>
                </c:pt>
                <c:pt idx="342">
                  <c:v>0.32500000000000001</c:v>
                </c:pt>
                <c:pt idx="343">
                  <c:v>0.32500000000000001</c:v>
                </c:pt>
                <c:pt idx="344">
                  <c:v>0.32500000000000001</c:v>
                </c:pt>
                <c:pt idx="345">
                  <c:v>0.32500000000000001</c:v>
                </c:pt>
                <c:pt idx="346">
                  <c:v>0.32500000000000001</c:v>
                </c:pt>
                <c:pt idx="347">
                  <c:v>0.32500000000000001</c:v>
                </c:pt>
                <c:pt idx="348">
                  <c:v>0.32500000000000001</c:v>
                </c:pt>
                <c:pt idx="349">
                  <c:v>0.32500000000000001</c:v>
                </c:pt>
                <c:pt idx="350">
                  <c:v>0.32500000000000001</c:v>
                </c:pt>
                <c:pt idx="351">
                  <c:v>0.32500000000000001</c:v>
                </c:pt>
                <c:pt idx="352">
                  <c:v>0.32500000000000001</c:v>
                </c:pt>
                <c:pt idx="353">
                  <c:v>0.32500000000000001</c:v>
                </c:pt>
                <c:pt idx="354">
                  <c:v>0.32500000000000001</c:v>
                </c:pt>
                <c:pt idx="355">
                  <c:v>0.32500000000000001</c:v>
                </c:pt>
                <c:pt idx="356">
                  <c:v>0.32500000000000001</c:v>
                </c:pt>
                <c:pt idx="357">
                  <c:v>0.32500000000000001</c:v>
                </c:pt>
                <c:pt idx="358">
                  <c:v>0.32500000000000001</c:v>
                </c:pt>
                <c:pt idx="359">
                  <c:v>0.32500000000000001</c:v>
                </c:pt>
                <c:pt idx="360">
                  <c:v>0.32500000000000001</c:v>
                </c:pt>
                <c:pt idx="361">
                  <c:v>0.32500000000000001</c:v>
                </c:pt>
                <c:pt idx="362">
                  <c:v>0.32500000000000001</c:v>
                </c:pt>
                <c:pt idx="363">
                  <c:v>0.32500000000000001</c:v>
                </c:pt>
                <c:pt idx="364">
                  <c:v>0.32500000000000001</c:v>
                </c:pt>
                <c:pt idx="365">
                  <c:v>0.32500000000000001</c:v>
                </c:pt>
                <c:pt idx="366">
                  <c:v>0.32500000000000001</c:v>
                </c:pt>
                <c:pt idx="367">
                  <c:v>0.32500000000000001</c:v>
                </c:pt>
                <c:pt idx="368">
                  <c:v>0.32500000000000001</c:v>
                </c:pt>
                <c:pt idx="369">
                  <c:v>0.32500000000000001</c:v>
                </c:pt>
                <c:pt idx="370">
                  <c:v>0.32500000000000001</c:v>
                </c:pt>
                <c:pt idx="371">
                  <c:v>0.32500000000000001</c:v>
                </c:pt>
                <c:pt idx="372">
                  <c:v>0.32500000000000001</c:v>
                </c:pt>
                <c:pt idx="373">
                  <c:v>0.32500000000000001</c:v>
                </c:pt>
                <c:pt idx="374">
                  <c:v>0.32500000000000001</c:v>
                </c:pt>
                <c:pt idx="375">
                  <c:v>0.32500000000000001</c:v>
                </c:pt>
                <c:pt idx="376">
                  <c:v>0.32500000000000001</c:v>
                </c:pt>
                <c:pt idx="377">
                  <c:v>0.32500000000000001</c:v>
                </c:pt>
                <c:pt idx="378">
                  <c:v>0.32500000000000001</c:v>
                </c:pt>
                <c:pt idx="379">
                  <c:v>0.32500000000000001</c:v>
                </c:pt>
                <c:pt idx="380">
                  <c:v>0.32500000000000001</c:v>
                </c:pt>
                <c:pt idx="381">
                  <c:v>0.32500000000000001</c:v>
                </c:pt>
                <c:pt idx="382">
                  <c:v>0.32500000000000001</c:v>
                </c:pt>
                <c:pt idx="383">
                  <c:v>0.32500000000000001</c:v>
                </c:pt>
                <c:pt idx="384">
                  <c:v>0.32500000000000001</c:v>
                </c:pt>
                <c:pt idx="385">
                  <c:v>0.32500000000000001</c:v>
                </c:pt>
                <c:pt idx="386">
                  <c:v>0.32500000000000001</c:v>
                </c:pt>
                <c:pt idx="387">
                  <c:v>0.32500000000000001</c:v>
                </c:pt>
                <c:pt idx="388">
                  <c:v>0.32500000000000001</c:v>
                </c:pt>
                <c:pt idx="389">
                  <c:v>0.32500000000000001</c:v>
                </c:pt>
                <c:pt idx="390">
                  <c:v>0.32500000000000001</c:v>
                </c:pt>
                <c:pt idx="391">
                  <c:v>0.32500000000000001</c:v>
                </c:pt>
                <c:pt idx="392">
                  <c:v>0.32500000000000001</c:v>
                </c:pt>
                <c:pt idx="393">
                  <c:v>0.32500000000000001</c:v>
                </c:pt>
                <c:pt idx="394">
                  <c:v>0.32500000000000001</c:v>
                </c:pt>
                <c:pt idx="395">
                  <c:v>0.32500000000000001</c:v>
                </c:pt>
                <c:pt idx="396">
                  <c:v>0.32500000000000001</c:v>
                </c:pt>
                <c:pt idx="397">
                  <c:v>0.32500000000000001</c:v>
                </c:pt>
                <c:pt idx="398">
                  <c:v>0.32500000000000001</c:v>
                </c:pt>
                <c:pt idx="399">
                  <c:v>0.32500000000000001</c:v>
                </c:pt>
                <c:pt idx="400">
                  <c:v>0.32500000000000001</c:v>
                </c:pt>
                <c:pt idx="401">
                  <c:v>0.32500000000000001</c:v>
                </c:pt>
                <c:pt idx="402">
                  <c:v>0.32500000000000001</c:v>
                </c:pt>
                <c:pt idx="403">
                  <c:v>0.32500000000000001</c:v>
                </c:pt>
                <c:pt idx="404">
                  <c:v>0.32500000000000001</c:v>
                </c:pt>
                <c:pt idx="405">
                  <c:v>0.32500000000000001</c:v>
                </c:pt>
                <c:pt idx="406">
                  <c:v>0.32500000000000001</c:v>
                </c:pt>
                <c:pt idx="407">
                  <c:v>0.32500000000000001</c:v>
                </c:pt>
                <c:pt idx="408">
                  <c:v>0.32500000000000001</c:v>
                </c:pt>
                <c:pt idx="409">
                  <c:v>0.32500000000000001</c:v>
                </c:pt>
                <c:pt idx="410">
                  <c:v>0.32500000000000001</c:v>
                </c:pt>
                <c:pt idx="411">
                  <c:v>0.32500000000000001</c:v>
                </c:pt>
                <c:pt idx="412">
                  <c:v>0.32500000000000001</c:v>
                </c:pt>
                <c:pt idx="413">
                  <c:v>0.32500000000000001</c:v>
                </c:pt>
                <c:pt idx="414">
                  <c:v>0.32500000000000001</c:v>
                </c:pt>
                <c:pt idx="415">
                  <c:v>0.32500000000000001</c:v>
                </c:pt>
                <c:pt idx="416">
                  <c:v>0.32500000000000001</c:v>
                </c:pt>
                <c:pt idx="417">
                  <c:v>0.32500000000000001</c:v>
                </c:pt>
                <c:pt idx="418">
                  <c:v>0.32500000000000001</c:v>
                </c:pt>
                <c:pt idx="419">
                  <c:v>0.32500000000000001</c:v>
                </c:pt>
                <c:pt idx="420">
                  <c:v>0.32500000000000001</c:v>
                </c:pt>
                <c:pt idx="421">
                  <c:v>0.32500000000000001</c:v>
                </c:pt>
                <c:pt idx="422">
                  <c:v>0.32500000000000001</c:v>
                </c:pt>
                <c:pt idx="423">
                  <c:v>0.32500000000000001</c:v>
                </c:pt>
                <c:pt idx="424">
                  <c:v>0.32500000000000001</c:v>
                </c:pt>
                <c:pt idx="425">
                  <c:v>0.32500000000000001</c:v>
                </c:pt>
                <c:pt idx="426">
                  <c:v>0.32500000000000001</c:v>
                </c:pt>
                <c:pt idx="427">
                  <c:v>0.32500000000000001</c:v>
                </c:pt>
                <c:pt idx="428">
                  <c:v>0.32500000000000001</c:v>
                </c:pt>
                <c:pt idx="429">
                  <c:v>0.32500000000000001</c:v>
                </c:pt>
                <c:pt idx="430">
                  <c:v>0.32500000000000001</c:v>
                </c:pt>
                <c:pt idx="431">
                  <c:v>0.32500000000000001</c:v>
                </c:pt>
                <c:pt idx="432">
                  <c:v>0.32500000000000001</c:v>
                </c:pt>
                <c:pt idx="433">
                  <c:v>0.32500000000000001</c:v>
                </c:pt>
                <c:pt idx="434">
                  <c:v>0.32500000000000001</c:v>
                </c:pt>
                <c:pt idx="435">
                  <c:v>0.32500000000000001</c:v>
                </c:pt>
                <c:pt idx="436">
                  <c:v>0.32500000000000001</c:v>
                </c:pt>
                <c:pt idx="437">
                  <c:v>0.32500000000000001</c:v>
                </c:pt>
                <c:pt idx="438">
                  <c:v>0.32500000000000001</c:v>
                </c:pt>
                <c:pt idx="439">
                  <c:v>0.32500000000000001</c:v>
                </c:pt>
                <c:pt idx="440">
                  <c:v>0.32500000000000001</c:v>
                </c:pt>
                <c:pt idx="441">
                  <c:v>0.32500000000000001</c:v>
                </c:pt>
                <c:pt idx="442">
                  <c:v>0.32500000000000001</c:v>
                </c:pt>
                <c:pt idx="443">
                  <c:v>0.32500000000000001</c:v>
                </c:pt>
                <c:pt idx="444">
                  <c:v>0.32500000000000001</c:v>
                </c:pt>
                <c:pt idx="445">
                  <c:v>0.32500000000000001</c:v>
                </c:pt>
                <c:pt idx="446">
                  <c:v>0.32500000000000001</c:v>
                </c:pt>
                <c:pt idx="447">
                  <c:v>0.32500000000000001</c:v>
                </c:pt>
                <c:pt idx="448">
                  <c:v>0.32500000000000001</c:v>
                </c:pt>
                <c:pt idx="449">
                  <c:v>0.32500000000000001</c:v>
                </c:pt>
                <c:pt idx="450">
                  <c:v>0.5</c:v>
                </c:pt>
                <c:pt idx="451">
                  <c:v>0.5</c:v>
                </c:pt>
                <c:pt idx="452">
                  <c:v>0.5</c:v>
                </c:pt>
                <c:pt idx="453">
                  <c:v>0.5</c:v>
                </c:pt>
                <c:pt idx="454">
                  <c:v>0.5</c:v>
                </c:pt>
                <c:pt idx="455">
                  <c:v>0.5</c:v>
                </c:pt>
                <c:pt idx="456">
                  <c:v>0.5</c:v>
                </c:pt>
                <c:pt idx="457">
                  <c:v>0.5</c:v>
                </c:pt>
                <c:pt idx="458">
                  <c:v>0.5</c:v>
                </c:pt>
                <c:pt idx="459">
                  <c:v>0.5</c:v>
                </c:pt>
                <c:pt idx="460">
                  <c:v>0.5</c:v>
                </c:pt>
                <c:pt idx="461">
                  <c:v>0.5</c:v>
                </c:pt>
                <c:pt idx="462">
                  <c:v>0.5</c:v>
                </c:pt>
                <c:pt idx="463">
                  <c:v>0.5</c:v>
                </c:pt>
                <c:pt idx="464">
                  <c:v>0.5</c:v>
                </c:pt>
                <c:pt idx="465">
                  <c:v>0.5</c:v>
                </c:pt>
                <c:pt idx="466">
                  <c:v>0.5</c:v>
                </c:pt>
                <c:pt idx="467">
                  <c:v>0.5</c:v>
                </c:pt>
                <c:pt idx="468">
                  <c:v>0.5</c:v>
                </c:pt>
                <c:pt idx="469">
                  <c:v>0.5</c:v>
                </c:pt>
                <c:pt idx="470">
                  <c:v>0.5</c:v>
                </c:pt>
                <c:pt idx="471">
                  <c:v>0.5</c:v>
                </c:pt>
                <c:pt idx="472">
                  <c:v>0.5</c:v>
                </c:pt>
                <c:pt idx="473">
                  <c:v>0.5</c:v>
                </c:pt>
                <c:pt idx="474">
                  <c:v>0.5</c:v>
                </c:pt>
                <c:pt idx="475">
                  <c:v>0.5</c:v>
                </c:pt>
                <c:pt idx="476">
                  <c:v>0.5</c:v>
                </c:pt>
                <c:pt idx="477">
                  <c:v>0.5</c:v>
                </c:pt>
                <c:pt idx="478">
                  <c:v>0.5</c:v>
                </c:pt>
                <c:pt idx="479">
                  <c:v>0.5</c:v>
                </c:pt>
                <c:pt idx="480">
                  <c:v>0.5</c:v>
                </c:pt>
                <c:pt idx="481">
                  <c:v>0.5</c:v>
                </c:pt>
                <c:pt idx="482">
                  <c:v>0.5</c:v>
                </c:pt>
                <c:pt idx="483">
                  <c:v>0.5</c:v>
                </c:pt>
                <c:pt idx="484">
                  <c:v>0.5</c:v>
                </c:pt>
                <c:pt idx="485">
                  <c:v>0.5</c:v>
                </c:pt>
                <c:pt idx="486">
                  <c:v>0.5</c:v>
                </c:pt>
                <c:pt idx="487">
                  <c:v>0.5</c:v>
                </c:pt>
                <c:pt idx="488">
                  <c:v>0.5</c:v>
                </c:pt>
                <c:pt idx="489">
                  <c:v>0.5</c:v>
                </c:pt>
                <c:pt idx="490">
                  <c:v>0.5</c:v>
                </c:pt>
                <c:pt idx="491">
                  <c:v>0.5</c:v>
                </c:pt>
                <c:pt idx="492">
                  <c:v>0.5</c:v>
                </c:pt>
                <c:pt idx="493">
                  <c:v>0.5</c:v>
                </c:pt>
                <c:pt idx="494">
                  <c:v>0.5</c:v>
                </c:pt>
                <c:pt idx="495">
                  <c:v>0.5</c:v>
                </c:pt>
                <c:pt idx="496">
                  <c:v>0.5</c:v>
                </c:pt>
                <c:pt idx="497">
                  <c:v>0.5</c:v>
                </c:pt>
                <c:pt idx="498">
                  <c:v>0.5</c:v>
                </c:pt>
                <c:pt idx="499">
                  <c:v>0.5</c:v>
                </c:pt>
                <c:pt idx="500">
                  <c:v>0.5</c:v>
                </c:pt>
                <c:pt idx="501">
                  <c:v>0.5</c:v>
                </c:pt>
                <c:pt idx="502">
                  <c:v>0.5</c:v>
                </c:pt>
                <c:pt idx="503">
                  <c:v>0.5</c:v>
                </c:pt>
                <c:pt idx="504">
                  <c:v>0.5</c:v>
                </c:pt>
                <c:pt idx="505">
                  <c:v>0.5</c:v>
                </c:pt>
                <c:pt idx="506">
                  <c:v>0.5</c:v>
                </c:pt>
                <c:pt idx="507">
                  <c:v>0.5</c:v>
                </c:pt>
                <c:pt idx="508">
                  <c:v>0.5</c:v>
                </c:pt>
                <c:pt idx="509">
                  <c:v>0.5</c:v>
                </c:pt>
                <c:pt idx="510">
                  <c:v>0.5</c:v>
                </c:pt>
                <c:pt idx="511">
                  <c:v>0.5</c:v>
                </c:pt>
                <c:pt idx="512">
                  <c:v>0.5</c:v>
                </c:pt>
                <c:pt idx="513">
                  <c:v>0.5</c:v>
                </c:pt>
                <c:pt idx="514">
                  <c:v>0.5</c:v>
                </c:pt>
                <c:pt idx="515">
                  <c:v>0.5</c:v>
                </c:pt>
                <c:pt idx="516">
                  <c:v>0.5</c:v>
                </c:pt>
                <c:pt idx="517">
                  <c:v>0.5</c:v>
                </c:pt>
                <c:pt idx="518">
                  <c:v>0.5</c:v>
                </c:pt>
                <c:pt idx="519">
                  <c:v>0.5</c:v>
                </c:pt>
                <c:pt idx="520">
                  <c:v>0.5</c:v>
                </c:pt>
                <c:pt idx="521">
                  <c:v>0.5</c:v>
                </c:pt>
                <c:pt idx="522">
                  <c:v>0.5</c:v>
                </c:pt>
                <c:pt idx="523">
                  <c:v>0.5</c:v>
                </c:pt>
                <c:pt idx="524">
                  <c:v>0.5</c:v>
                </c:pt>
                <c:pt idx="525">
                  <c:v>0.5</c:v>
                </c:pt>
                <c:pt idx="526">
                  <c:v>0.5</c:v>
                </c:pt>
                <c:pt idx="527">
                  <c:v>0.5</c:v>
                </c:pt>
                <c:pt idx="528">
                  <c:v>0.5</c:v>
                </c:pt>
                <c:pt idx="529">
                  <c:v>0.5</c:v>
                </c:pt>
                <c:pt idx="530">
                  <c:v>0.5</c:v>
                </c:pt>
                <c:pt idx="531">
                  <c:v>0.5</c:v>
                </c:pt>
                <c:pt idx="532">
                  <c:v>0.5</c:v>
                </c:pt>
                <c:pt idx="533">
                  <c:v>0.5</c:v>
                </c:pt>
                <c:pt idx="534">
                  <c:v>0.5</c:v>
                </c:pt>
                <c:pt idx="535">
                  <c:v>0.5</c:v>
                </c:pt>
                <c:pt idx="536">
                  <c:v>0.5</c:v>
                </c:pt>
                <c:pt idx="537">
                  <c:v>0.5</c:v>
                </c:pt>
                <c:pt idx="538">
                  <c:v>0.5</c:v>
                </c:pt>
                <c:pt idx="539">
                  <c:v>0.5</c:v>
                </c:pt>
                <c:pt idx="540">
                  <c:v>0.5</c:v>
                </c:pt>
                <c:pt idx="541">
                  <c:v>0.5</c:v>
                </c:pt>
                <c:pt idx="542">
                  <c:v>0.5</c:v>
                </c:pt>
                <c:pt idx="543">
                  <c:v>0.5</c:v>
                </c:pt>
                <c:pt idx="544">
                  <c:v>0.5</c:v>
                </c:pt>
                <c:pt idx="545">
                  <c:v>0.5</c:v>
                </c:pt>
                <c:pt idx="546">
                  <c:v>0.5</c:v>
                </c:pt>
                <c:pt idx="547">
                  <c:v>0.5</c:v>
                </c:pt>
                <c:pt idx="548">
                  <c:v>0.5</c:v>
                </c:pt>
                <c:pt idx="549">
                  <c:v>0.5</c:v>
                </c:pt>
                <c:pt idx="550">
                  <c:v>0.67500000000000004</c:v>
                </c:pt>
                <c:pt idx="551">
                  <c:v>0.67500000000000004</c:v>
                </c:pt>
                <c:pt idx="552">
                  <c:v>0.67500000000000004</c:v>
                </c:pt>
                <c:pt idx="553">
                  <c:v>0.67500000000000004</c:v>
                </c:pt>
                <c:pt idx="554">
                  <c:v>0.67500000000000004</c:v>
                </c:pt>
                <c:pt idx="555">
                  <c:v>0.67500000000000004</c:v>
                </c:pt>
                <c:pt idx="556">
                  <c:v>0.67500000000000004</c:v>
                </c:pt>
                <c:pt idx="557">
                  <c:v>0.67500000000000004</c:v>
                </c:pt>
                <c:pt idx="558">
                  <c:v>0.67500000000000004</c:v>
                </c:pt>
                <c:pt idx="559">
                  <c:v>0.67500000000000004</c:v>
                </c:pt>
                <c:pt idx="560">
                  <c:v>0.67500000000000004</c:v>
                </c:pt>
                <c:pt idx="561">
                  <c:v>0.67500000000000004</c:v>
                </c:pt>
                <c:pt idx="562">
                  <c:v>0.67500000000000004</c:v>
                </c:pt>
                <c:pt idx="563">
                  <c:v>0.67500000000000004</c:v>
                </c:pt>
                <c:pt idx="564">
                  <c:v>0.67500000000000004</c:v>
                </c:pt>
                <c:pt idx="565">
                  <c:v>0.67500000000000004</c:v>
                </c:pt>
                <c:pt idx="566">
                  <c:v>0.67500000000000004</c:v>
                </c:pt>
                <c:pt idx="567">
                  <c:v>0.67500000000000004</c:v>
                </c:pt>
                <c:pt idx="568">
                  <c:v>0.67500000000000004</c:v>
                </c:pt>
                <c:pt idx="569">
                  <c:v>0.67500000000000004</c:v>
                </c:pt>
                <c:pt idx="570">
                  <c:v>0.67500000000000004</c:v>
                </c:pt>
                <c:pt idx="571">
                  <c:v>0.67500000000000004</c:v>
                </c:pt>
                <c:pt idx="572">
                  <c:v>0.67500000000000004</c:v>
                </c:pt>
                <c:pt idx="573">
                  <c:v>0.67500000000000004</c:v>
                </c:pt>
                <c:pt idx="574">
                  <c:v>0.67500000000000004</c:v>
                </c:pt>
                <c:pt idx="575">
                  <c:v>0.67500000000000004</c:v>
                </c:pt>
                <c:pt idx="576">
                  <c:v>0.67500000000000004</c:v>
                </c:pt>
                <c:pt idx="577">
                  <c:v>0.67500000000000004</c:v>
                </c:pt>
                <c:pt idx="578">
                  <c:v>0.67500000000000004</c:v>
                </c:pt>
                <c:pt idx="579">
                  <c:v>0.67500000000000004</c:v>
                </c:pt>
                <c:pt idx="580">
                  <c:v>0.67500000000000004</c:v>
                </c:pt>
                <c:pt idx="581">
                  <c:v>0.67500000000000004</c:v>
                </c:pt>
                <c:pt idx="582">
                  <c:v>0.67500000000000004</c:v>
                </c:pt>
                <c:pt idx="583">
                  <c:v>0.67500000000000004</c:v>
                </c:pt>
                <c:pt idx="584">
                  <c:v>0.67500000000000004</c:v>
                </c:pt>
                <c:pt idx="585">
                  <c:v>0.67500000000000004</c:v>
                </c:pt>
                <c:pt idx="586">
                  <c:v>0.67500000000000004</c:v>
                </c:pt>
                <c:pt idx="587">
                  <c:v>0.67500000000000004</c:v>
                </c:pt>
                <c:pt idx="588">
                  <c:v>0.67500000000000004</c:v>
                </c:pt>
                <c:pt idx="589">
                  <c:v>0.67500000000000004</c:v>
                </c:pt>
                <c:pt idx="590">
                  <c:v>0.67500000000000004</c:v>
                </c:pt>
                <c:pt idx="591">
                  <c:v>0.67500000000000004</c:v>
                </c:pt>
                <c:pt idx="592">
                  <c:v>0.67500000000000004</c:v>
                </c:pt>
                <c:pt idx="593">
                  <c:v>0.67500000000000004</c:v>
                </c:pt>
                <c:pt idx="594">
                  <c:v>0.67500000000000004</c:v>
                </c:pt>
                <c:pt idx="595">
                  <c:v>0.67500000000000004</c:v>
                </c:pt>
                <c:pt idx="596">
                  <c:v>0.67500000000000004</c:v>
                </c:pt>
                <c:pt idx="597">
                  <c:v>0.67500000000000004</c:v>
                </c:pt>
                <c:pt idx="598">
                  <c:v>0.67500000000000004</c:v>
                </c:pt>
                <c:pt idx="599">
                  <c:v>0.67500000000000004</c:v>
                </c:pt>
                <c:pt idx="600">
                  <c:v>0.67500000000000004</c:v>
                </c:pt>
                <c:pt idx="601">
                  <c:v>0.67500000000000004</c:v>
                </c:pt>
                <c:pt idx="602">
                  <c:v>0.67500000000000004</c:v>
                </c:pt>
                <c:pt idx="603">
                  <c:v>0.67500000000000004</c:v>
                </c:pt>
                <c:pt idx="604">
                  <c:v>0.67500000000000004</c:v>
                </c:pt>
                <c:pt idx="605">
                  <c:v>0.67500000000000004</c:v>
                </c:pt>
                <c:pt idx="606">
                  <c:v>0.67500000000000004</c:v>
                </c:pt>
                <c:pt idx="607">
                  <c:v>0.67500000000000004</c:v>
                </c:pt>
                <c:pt idx="608">
                  <c:v>0.67500000000000004</c:v>
                </c:pt>
                <c:pt idx="609">
                  <c:v>0.67500000000000004</c:v>
                </c:pt>
                <c:pt idx="610">
                  <c:v>0.67500000000000004</c:v>
                </c:pt>
                <c:pt idx="611">
                  <c:v>0.67500000000000004</c:v>
                </c:pt>
                <c:pt idx="612">
                  <c:v>0.67500000000000004</c:v>
                </c:pt>
                <c:pt idx="613">
                  <c:v>0.67500000000000004</c:v>
                </c:pt>
                <c:pt idx="614">
                  <c:v>0.67500000000000004</c:v>
                </c:pt>
                <c:pt idx="615">
                  <c:v>0.67500000000000004</c:v>
                </c:pt>
                <c:pt idx="616">
                  <c:v>0.67500000000000004</c:v>
                </c:pt>
                <c:pt idx="617">
                  <c:v>0.67500000000000004</c:v>
                </c:pt>
                <c:pt idx="618">
                  <c:v>0.67500000000000004</c:v>
                </c:pt>
                <c:pt idx="619">
                  <c:v>0.67500000000000004</c:v>
                </c:pt>
                <c:pt idx="620">
                  <c:v>0.67500000000000004</c:v>
                </c:pt>
                <c:pt idx="621">
                  <c:v>0.67500000000000004</c:v>
                </c:pt>
                <c:pt idx="622">
                  <c:v>0.67500000000000004</c:v>
                </c:pt>
                <c:pt idx="623">
                  <c:v>0.67500000000000004</c:v>
                </c:pt>
                <c:pt idx="624">
                  <c:v>0.67500000000000004</c:v>
                </c:pt>
                <c:pt idx="625">
                  <c:v>0.67500000000000004</c:v>
                </c:pt>
                <c:pt idx="626">
                  <c:v>0.67500000000000004</c:v>
                </c:pt>
                <c:pt idx="627">
                  <c:v>0.67500000000000004</c:v>
                </c:pt>
                <c:pt idx="628">
                  <c:v>0.67500000000000004</c:v>
                </c:pt>
                <c:pt idx="629">
                  <c:v>0.67500000000000004</c:v>
                </c:pt>
                <c:pt idx="630">
                  <c:v>0.67500000000000004</c:v>
                </c:pt>
                <c:pt idx="631">
                  <c:v>0.67500000000000004</c:v>
                </c:pt>
                <c:pt idx="632">
                  <c:v>0.67500000000000004</c:v>
                </c:pt>
                <c:pt idx="633">
                  <c:v>0.67500000000000004</c:v>
                </c:pt>
                <c:pt idx="634">
                  <c:v>0.67500000000000004</c:v>
                </c:pt>
                <c:pt idx="635">
                  <c:v>0.67500000000000004</c:v>
                </c:pt>
                <c:pt idx="636">
                  <c:v>0.67500000000000004</c:v>
                </c:pt>
                <c:pt idx="637">
                  <c:v>0.67500000000000004</c:v>
                </c:pt>
                <c:pt idx="638">
                  <c:v>0.67500000000000004</c:v>
                </c:pt>
                <c:pt idx="639">
                  <c:v>0.67500000000000004</c:v>
                </c:pt>
                <c:pt idx="640">
                  <c:v>0.67500000000000004</c:v>
                </c:pt>
                <c:pt idx="641">
                  <c:v>0.67500000000000004</c:v>
                </c:pt>
                <c:pt idx="642">
                  <c:v>0.67500000000000004</c:v>
                </c:pt>
                <c:pt idx="643">
                  <c:v>0.67500000000000004</c:v>
                </c:pt>
                <c:pt idx="644">
                  <c:v>0.67500000000000004</c:v>
                </c:pt>
                <c:pt idx="645">
                  <c:v>0.67500000000000004</c:v>
                </c:pt>
                <c:pt idx="646">
                  <c:v>0.67500000000000004</c:v>
                </c:pt>
                <c:pt idx="647">
                  <c:v>0.67500000000000004</c:v>
                </c:pt>
                <c:pt idx="648">
                  <c:v>0.67500000000000004</c:v>
                </c:pt>
                <c:pt idx="649">
                  <c:v>0.67500000000000004</c:v>
                </c:pt>
                <c:pt idx="650">
                  <c:v>0.67500000000000004</c:v>
                </c:pt>
                <c:pt idx="651">
                  <c:v>0.67500000000000004</c:v>
                </c:pt>
                <c:pt idx="652">
                  <c:v>0.67500000000000004</c:v>
                </c:pt>
                <c:pt idx="653">
                  <c:v>0.67500000000000004</c:v>
                </c:pt>
                <c:pt idx="654">
                  <c:v>0.67500000000000004</c:v>
                </c:pt>
                <c:pt idx="655">
                  <c:v>0.67500000000000004</c:v>
                </c:pt>
                <c:pt idx="656">
                  <c:v>0.67500000000000004</c:v>
                </c:pt>
                <c:pt idx="657">
                  <c:v>0.67500000000000004</c:v>
                </c:pt>
                <c:pt idx="658">
                  <c:v>0.67500000000000004</c:v>
                </c:pt>
                <c:pt idx="659">
                  <c:v>0.67500000000000004</c:v>
                </c:pt>
                <c:pt idx="660">
                  <c:v>0.67500000000000004</c:v>
                </c:pt>
                <c:pt idx="661">
                  <c:v>0.67500000000000004</c:v>
                </c:pt>
                <c:pt idx="662">
                  <c:v>0.67500000000000004</c:v>
                </c:pt>
                <c:pt idx="663">
                  <c:v>0.67500000000000004</c:v>
                </c:pt>
                <c:pt idx="664">
                  <c:v>0.67500000000000004</c:v>
                </c:pt>
                <c:pt idx="665">
                  <c:v>0.67500000000000004</c:v>
                </c:pt>
                <c:pt idx="666">
                  <c:v>0.67500000000000004</c:v>
                </c:pt>
                <c:pt idx="667">
                  <c:v>0.67500000000000004</c:v>
                </c:pt>
                <c:pt idx="668">
                  <c:v>0.67500000000000004</c:v>
                </c:pt>
                <c:pt idx="669">
                  <c:v>0.67500000000000004</c:v>
                </c:pt>
                <c:pt idx="670">
                  <c:v>0.67500000000000004</c:v>
                </c:pt>
                <c:pt idx="671">
                  <c:v>0.67500000000000004</c:v>
                </c:pt>
                <c:pt idx="672">
                  <c:v>0.67500000000000004</c:v>
                </c:pt>
                <c:pt idx="673">
                  <c:v>0.67500000000000004</c:v>
                </c:pt>
                <c:pt idx="674">
                  <c:v>0.67500000000000004</c:v>
                </c:pt>
                <c:pt idx="675">
                  <c:v>0.67500000000000004</c:v>
                </c:pt>
                <c:pt idx="676">
                  <c:v>0.67500000000000004</c:v>
                </c:pt>
                <c:pt idx="677">
                  <c:v>0.67500000000000004</c:v>
                </c:pt>
                <c:pt idx="678">
                  <c:v>0.67500000000000004</c:v>
                </c:pt>
                <c:pt idx="679">
                  <c:v>0.67500000000000004</c:v>
                </c:pt>
                <c:pt idx="680">
                  <c:v>0.67500000000000004</c:v>
                </c:pt>
                <c:pt idx="681">
                  <c:v>0.67500000000000004</c:v>
                </c:pt>
                <c:pt idx="682">
                  <c:v>0.67500000000000004</c:v>
                </c:pt>
                <c:pt idx="683">
                  <c:v>0.67500000000000004</c:v>
                </c:pt>
                <c:pt idx="684">
                  <c:v>0.67500000000000004</c:v>
                </c:pt>
                <c:pt idx="685">
                  <c:v>0.67500000000000004</c:v>
                </c:pt>
                <c:pt idx="686">
                  <c:v>0.67500000000000004</c:v>
                </c:pt>
                <c:pt idx="687">
                  <c:v>0.67500000000000004</c:v>
                </c:pt>
                <c:pt idx="688">
                  <c:v>0.67500000000000004</c:v>
                </c:pt>
                <c:pt idx="689">
                  <c:v>0.67500000000000004</c:v>
                </c:pt>
                <c:pt idx="690">
                  <c:v>0.67500000000000004</c:v>
                </c:pt>
                <c:pt idx="691">
                  <c:v>0.67500000000000004</c:v>
                </c:pt>
                <c:pt idx="692">
                  <c:v>0.67500000000000004</c:v>
                </c:pt>
                <c:pt idx="693">
                  <c:v>0.67500000000000004</c:v>
                </c:pt>
                <c:pt idx="694">
                  <c:v>0.67500000000000004</c:v>
                </c:pt>
                <c:pt idx="695">
                  <c:v>0.67500000000000004</c:v>
                </c:pt>
                <c:pt idx="696">
                  <c:v>0.67500000000000004</c:v>
                </c:pt>
                <c:pt idx="697">
                  <c:v>0.67500000000000004</c:v>
                </c:pt>
                <c:pt idx="698">
                  <c:v>0.67500000000000004</c:v>
                </c:pt>
                <c:pt idx="699">
                  <c:v>0.67500000000000004</c:v>
                </c:pt>
                <c:pt idx="700">
                  <c:v>0.67500000000000004</c:v>
                </c:pt>
                <c:pt idx="701">
                  <c:v>0.67500000000000004</c:v>
                </c:pt>
                <c:pt idx="702">
                  <c:v>0.67500000000000004</c:v>
                </c:pt>
                <c:pt idx="703">
                  <c:v>0.67500000000000004</c:v>
                </c:pt>
                <c:pt idx="704">
                  <c:v>0.67500000000000004</c:v>
                </c:pt>
                <c:pt idx="705">
                  <c:v>0.67500000000000004</c:v>
                </c:pt>
                <c:pt idx="706">
                  <c:v>0.67500000000000004</c:v>
                </c:pt>
                <c:pt idx="707">
                  <c:v>0.67500000000000004</c:v>
                </c:pt>
                <c:pt idx="708">
                  <c:v>0.67500000000000004</c:v>
                </c:pt>
                <c:pt idx="709">
                  <c:v>0.67500000000000004</c:v>
                </c:pt>
                <c:pt idx="710">
                  <c:v>0.67500000000000004</c:v>
                </c:pt>
                <c:pt idx="711">
                  <c:v>0.67500000000000004</c:v>
                </c:pt>
                <c:pt idx="712">
                  <c:v>0.67500000000000004</c:v>
                </c:pt>
                <c:pt idx="713">
                  <c:v>0.67500000000000004</c:v>
                </c:pt>
                <c:pt idx="714">
                  <c:v>0.67500000000000004</c:v>
                </c:pt>
                <c:pt idx="715">
                  <c:v>0.67500000000000004</c:v>
                </c:pt>
                <c:pt idx="716">
                  <c:v>0.67500000000000004</c:v>
                </c:pt>
                <c:pt idx="717">
                  <c:v>0.67500000000000004</c:v>
                </c:pt>
                <c:pt idx="718">
                  <c:v>0.67500000000000004</c:v>
                </c:pt>
                <c:pt idx="719">
                  <c:v>0.67500000000000004</c:v>
                </c:pt>
                <c:pt idx="720">
                  <c:v>0.67500000000000004</c:v>
                </c:pt>
                <c:pt idx="721">
                  <c:v>0.67500000000000004</c:v>
                </c:pt>
                <c:pt idx="722">
                  <c:v>0.67500000000000004</c:v>
                </c:pt>
                <c:pt idx="723">
                  <c:v>0.67500000000000004</c:v>
                </c:pt>
                <c:pt idx="724">
                  <c:v>0.67500000000000004</c:v>
                </c:pt>
                <c:pt idx="725">
                  <c:v>0.67500000000000004</c:v>
                </c:pt>
                <c:pt idx="726">
                  <c:v>0.67500000000000004</c:v>
                </c:pt>
                <c:pt idx="727">
                  <c:v>0.67500000000000004</c:v>
                </c:pt>
                <c:pt idx="728">
                  <c:v>0.67500000000000004</c:v>
                </c:pt>
                <c:pt idx="729">
                  <c:v>0.67500000000000004</c:v>
                </c:pt>
                <c:pt idx="730">
                  <c:v>0.67500000000000004</c:v>
                </c:pt>
                <c:pt idx="731">
                  <c:v>0.67500000000000004</c:v>
                </c:pt>
                <c:pt idx="732">
                  <c:v>0.67500000000000004</c:v>
                </c:pt>
                <c:pt idx="733">
                  <c:v>0.67500000000000004</c:v>
                </c:pt>
                <c:pt idx="734">
                  <c:v>0.67500000000000004</c:v>
                </c:pt>
                <c:pt idx="735">
                  <c:v>0.67500000000000004</c:v>
                </c:pt>
                <c:pt idx="736">
                  <c:v>0.67500000000000004</c:v>
                </c:pt>
                <c:pt idx="737">
                  <c:v>0.67500000000000004</c:v>
                </c:pt>
                <c:pt idx="738">
                  <c:v>0.67500000000000004</c:v>
                </c:pt>
                <c:pt idx="739">
                  <c:v>0.67500000000000004</c:v>
                </c:pt>
                <c:pt idx="740">
                  <c:v>0.67500000000000004</c:v>
                </c:pt>
                <c:pt idx="741">
                  <c:v>0.67500000000000004</c:v>
                </c:pt>
                <c:pt idx="742">
                  <c:v>0.67500000000000004</c:v>
                </c:pt>
                <c:pt idx="743">
                  <c:v>0.67500000000000004</c:v>
                </c:pt>
                <c:pt idx="744">
                  <c:v>0.67500000000000004</c:v>
                </c:pt>
                <c:pt idx="745">
                  <c:v>0.67500000000000004</c:v>
                </c:pt>
                <c:pt idx="746">
                  <c:v>0.67500000000000004</c:v>
                </c:pt>
                <c:pt idx="747">
                  <c:v>0.67500000000000004</c:v>
                </c:pt>
                <c:pt idx="748">
                  <c:v>0.67500000000000004</c:v>
                </c:pt>
                <c:pt idx="749">
                  <c:v>0.67500000000000004</c:v>
                </c:pt>
                <c:pt idx="750">
                  <c:v>0.67500000000000004</c:v>
                </c:pt>
                <c:pt idx="751">
                  <c:v>0.67500000000000004</c:v>
                </c:pt>
                <c:pt idx="752">
                  <c:v>0.67500000000000004</c:v>
                </c:pt>
                <c:pt idx="753">
                  <c:v>0.67500000000000004</c:v>
                </c:pt>
                <c:pt idx="754">
                  <c:v>0.67500000000000004</c:v>
                </c:pt>
                <c:pt idx="755">
                  <c:v>0.67500000000000004</c:v>
                </c:pt>
                <c:pt idx="756">
                  <c:v>0.67500000000000004</c:v>
                </c:pt>
                <c:pt idx="757">
                  <c:v>0.67500000000000004</c:v>
                </c:pt>
                <c:pt idx="758">
                  <c:v>0.67500000000000004</c:v>
                </c:pt>
                <c:pt idx="759">
                  <c:v>0.67500000000000004</c:v>
                </c:pt>
                <c:pt idx="760">
                  <c:v>0.67500000000000004</c:v>
                </c:pt>
                <c:pt idx="761">
                  <c:v>0.67500000000000004</c:v>
                </c:pt>
                <c:pt idx="762">
                  <c:v>0.67500000000000004</c:v>
                </c:pt>
                <c:pt idx="763">
                  <c:v>0.67500000000000004</c:v>
                </c:pt>
                <c:pt idx="764">
                  <c:v>0.67500000000000004</c:v>
                </c:pt>
                <c:pt idx="765">
                  <c:v>0.67500000000000004</c:v>
                </c:pt>
                <c:pt idx="766">
                  <c:v>0.67500000000000004</c:v>
                </c:pt>
                <c:pt idx="767">
                  <c:v>0.67500000000000004</c:v>
                </c:pt>
                <c:pt idx="768">
                  <c:v>0.67500000000000004</c:v>
                </c:pt>
                <c:pt idx="769">
                  <c:v>0.67500000000000004</c:v>
                </c:pt>
                <c:pt idx="770">
                  <c:v>0.67500000000000004</c:v>
                </c:pt>
                <c:pt idx="771">
                  <c:v>0.67500000000000004</c:v>
                </c:pt>
                <c:pt idx="772">
                  <c:v>0.67500000000000004</c:v>
                </c:pt>
                <c:pt idx="773">
                  <c:v>0.67500000000000004</c:v>
                </c:pt>
                <c:pt idx="774">
                  <c:v>0.67500000000000004</c:v>
                </c:pt>
                <c:pt idx="775">
                  <c:v>0.67500000000000004</c:v>
                </c:pt>
                <c:pt idx="776">
                  <c:v>0.67500000000000004</c:v>
                </c:pt>
                <c:pt idx="777">
                  <c:v>0.67500000000000004</c:v>
                </c:pt>
                <c:pt idx="778">
                  <c:v>0.67500000000000004</c:v>
                </c:pt>
                <c:pt idx="779">
                  <c:v>0.67500000000000004</c:v>
                </c:pt>
                <c:pt idx="780">
                  <c:v>0.67500000000000004</c:v>
                </c:pt>
                <c:pt idx="781">
                  <c:v>0.67500000000000004</c:v>
                </c:pt>
                <c:pt idx="782">
                  <c:v>0.67500000000000004</c:v>
                </c:pt>
                <c:pt idx="783">
                  <c:v>0.67500000000000004</c:v>
                </c:pt>
                <c:pt idx="784">
                  <c:v>0.67500000000000004</c:v>
                </c:pt>
                <c:pt idx="785">
                  <c:v>0.67500000000000004</c:v>
                </c:pt>
                <c:pt idx="786">
                  <c:v>0.67500000000000004</c:v>
                </c:pt>
                <c:pt idx="787">
                  <c:v>0.67500000000000004</c:v>
                </c:pt>
                <c:pt idx="788">
                  <c:v>0.67500000000000004</c:v>
                </c:pt>
                <c:pt idx="789">
                  <c:v>0.67500000000000004</c:v>
                </c:pt>
                <c:pt idx="790">
                  <c:v>0.67500000000000004</c:v>
                </c:pt>
                <c:pt idx="791">
                  <c:v>0.67500000000000004</c:v>
                </c:pt>
                <c:pt idx="792">
                  <c:v>0.67500000000000004</c:v>
                </c:pt>
                <c:pt idx="793">
                  <c:v>0.67500000000000004</c:v>
                </c:pt>
                <c:pt idx="794">
                  <c:v>0.67500000000000004</c:v>
                </c:pt>
                <c:pt idx="795">
                  <c:v>0.67500000000000004</c:v>
                </c:pt>
                <c:pt idx="796">
                  <c:v>0.67500000000000004</c:v>
                </c:pt>
                <c:pt idx="797">
                  <c:v>0.67500000000000004</c:v>
                </c:pt>
                <c:pt idx="798">
                  <c:v>0.67500000000000004</c:v>
                </c:pt>
                <c:pt idx="799">
                  <c:v>0.67500000000000004</c:v>
                </c:pt>
                <c:pt idx="800">
                  <c:v>0.875</c:v>
                </c:pt>
                <c:pt idx="801">
                  <c:v>0.875</c:v>
                </c:pt>
                <c:pt idx="802">
                  <c:v>0.875</c:v>
                </c:pt>
                <c:pt idx="803">
                  <c:v>0.875</c:v>
                </c:pt>
                <c:pt idx="804">
                  <c:v>0.875</c:v>
                </c:pt>
                <c:pt idx="805">
                  <c:v>0.875</c:v>
                </c:pt>
                <c:pt idx="806">
                  <c:v>0.875</c:v>
                </c:pt>
                <c:pt idx="807">
                  <c:v>0.875</c:v>
                </c:pt>
                <c:pt idx="808">
                  <c:v>0.875</c:v>
                </c:pt>
                <c:pt idx="809">
                  <c:v>0.875</c:v>
                </c:pt>
                <c:pt idx="810">
                  <c:v>0.875</c:v>
                </c:pt>
                <c:pt idx="811">
                  <c:v>0.875</c:v>
                </c:pt>
                <c:pt idx="812">
                  <c:v>0.875</c:v>
                </c:pt>
                <c:pt idx="813">
                  <c:v>0.875</c:v>
                </c:pt>
                <c:pt idx="814">
                  <c:v>0.875</c:v>
                </c:pt>
                <c:pt idx="815">
                  <c:v>0.875</c:v>
                </c:pt>
                <c:pt idx="816">
                  <c:v>0.875</c:v>
                </c:pt>
                <c:pt idx="817">
                  <c:v>0.875</c:v>
                </c:pt>
                <c:pt idx="818">
                  <c:v>0.875</c:v>
                </c:pt>
                <c:pt idx="819">
                  <c:v>0.875</c:v>
                </c:pt>
                <c:pt idx="820">
                  <c:v>0.875</c:v>
                </c:pt>
                <c:pt idx="821">
                  <c:v>0.875</c:v>
                </c:pt>
                <c:pt idx="822">
                  <c:v>0.875</c:v>
                </c:pt>
                <c:pt idx="823">
                  <c:v>0.875</c:v>
                </c:pt>
                <c:pt idx="824">
                  <c:v>0.875</c:v>
                </c:pt>
                <c:pt idx="825">
                  <c:v>0.875</c:v>
                </c:pt>
                <c:pt idx="826">
                  <c:v>0.875</c:v>
                </c:pt>
                <c:pt idx="827">
                  <c:v>0.875</c:v>
                </c:pt>
                <c:pt idx="828">
                  <c:v>0.875</c:v>
                </c:pt>
                <c:pt idx="829">
                  <c:v>0.875</c:v>
                </c:pt>
                <c:pt idx="830">
                  <c:v>0.875</c:v>
                </c:pt>
                <c:pt idx="831">
                  <c:v>0.875</c:v>
                </c:pt>
                <c:pt idx="832">
                  <c:v>0.875</c:v>
                </c:pt>
                <c:pt idx="833">
                  <c:v>0.875</c:v>
                </c:pt>
                <c:pt idx="834">
                  <c:v>0.875</c:v>
                </c:pt>
                <c:pt idx="835">
                  <c:v>0.875</c:v>
                </c:pt>
                <c:pt idx="836">
                  <c:v>0.875</c:v>
                </c:pt>
                <c:pt idx="837">
                  <c:v>0.875</c:v>
                </c:pt>
                <c:pt idx="838">
                  <c:v>0.875</c:v>
                </c:pt>
                <c:pt idx="839">
                  <c:v>0.875</c:v>
                </c:pt>
                <c:pt idx="840">
                  <c:v>0.875</c:v>
                </c:pt>
                <c:pt idx="841">
                  <c:v>0.875</c:v>
                </c:pt>
                <c:pt idx="842">
                  <c:v>0.875</c:v>
                </c:pt>
                <c:pt idx="843">
                  <c:v>0.875</c:v>
                </c:pt>
                <c:pt idx="844">
                  <c:v>0.875</c:v>
                </c:pt>
                <c:pt idx="845">
                  <c:v>0.875</c:v>
                </c:pt>
                <c:pt idx="846">
                  <c:v>0.875</c:v>
                </c:pt>
                <c:pt idx="847">
                  <c:v>0.875</c:v>
                </c:pt>
                <c:pt idx="848">
                  <c:v>0.875</c:v>
                </c:pt>
                <c:pt idx="849">
                  <c:v>0.875</c:v>
                </c:pt>
                <c:pt idx="850">
                  <c:v>0.875</c:v>
                </c:pt>
                <c:pt idx="851">
                  <c:v>0.875</c:v>
                </c:pt>
                <c:pt idx="852">
                  <c:v>0.875</c:v>
                </c:pt>
                <c:pt idx="853">
                  <c:v>0.875</c:v>
                </c:pt>
                <c:pt idx="854">
                  <c:v>0.875</c:v>
                </c:pt>
                <c:pt idx="855">
                  <c:v>0.875</c:v>
                </c:pt>
                <c:pt idx="856">
                  <c:v>0.875</c:v>
                </c:pt>
                <c:pt idx="857">
                  <c:v>0.875</c:v>
                </c:pt>
                <c:pt idx="858">
                  <c:v>0.875</c:v>
                </c:pt>
                <c:pt idx="859">
                  <c:v>0.875</c:v>
                </c:pt>
                <c:pt idx="860">
                  <c:v>0.875</c:v>
                </c:pt>
                <c:pt idx="861">
                  <c:v>0.875</c:v>
                </c:pt>
                <c:pt idx="862">
                  <c:v>0.875</c:v>
                </c:pt>
                <c:pt idx="863">
                  <c:v>0.875</c:v>
                </c:pt>
                <c:pt idx="864">
                  <c:v>0.875</c:v>
                </c:pt>
                <c:pt idx="865">
                  <c:v>0.875</c:v>
                </c:pt>
                <c:pt idx="866">
                  <c:v>0.875</c:v>
                </c:pt>
                <c:pt idx="867">
                  <c:v>0.875</c:v>
                </c:pt>
                <c:pt idx="868">
                  <c:v>0.875</c:v>
                </c:pt>
                <c:pt idx="869">
                  <c:v>0.875</c:v>
                </c:pt>
                <c:pt idx="870">
                  <c:v>0.875</c:v>
                </c:pt>
                <c:pt idx="871">
                  <c:v>0.875</c:v>
                </c:pt>
                <c:pt idx="872">
                  <c:v>0.875</c:v>
                </c:pt>
                <c:pt idx="873">
                  <c:v>0.875</c:v>
                </c:pt>
                <c:pt idx="874">
                  <c:v>0.875</c:v>
                </c:pt>
                <c:pt idx="875">
                  <c:v>0.875</c:v>
                </c:pt>
                <c:pt idx="876">
                  <c:v>0.875</c:v>
                </c:pt>
                <c:pt idx="877">
                  <c:v>0.875</c:v>
                </c:pt>
                <c:pt idx="878">
                  <c:v>0.875</c:v>
                </c:pt>
                <c:pt idx="879">
                  <c:v>0.875</c:v>
                </c:pt>
                <c:pt idx="880">
                  <c:v>0.875</c:v>
                </c:pt>
                <c:pt idx="881">
                  <c:v>0.875</c:v>
                </c:pt>
                <c:pt idx="882">
                  <c:v>0.875</c:v>
                </c:pt>
                <c:pt idx="883">
                  <c:v>0.875</c:v>
                </c:pt>
                <c:pt idx="884">
                  <c:v>0.875</c:v>
                </c:pt>
                <c:pt idx="885">
                  <c:v>0.875</c:v>
                </c:pt>
                <c:pt idx="886">
                  <c:v>0.875</c:v>
                </c:pt>
                <c:pt idx="887">
                  <c:v>0.875</c:v>
                </c:pt>
                <c:pt idx="888">
                  <c:v>0.875</c:v>
                </c:pt>
                <c:pt idx="889">
                  <c:v>0.875</c:v>
                </c:pt>
                <c:pt idx="890">
                  <c:v>0.875</c:v>
                </c:pt>
                <c:pt idx="891">
                  <c:v>0.875</c:v>
                </c:pt>
                <c:pt idx="892">
                  <c:v>0.875</c:v>
                </c:pt>
                <c:pt idx="893">
                  <c:v>0.875</c:v>
                </c:pt>
                <c:pt idx="894">
                  <c:v>0.875</c:v>
                </c:pt>
                <c:pt idx="895">
                  <c:v>0.875</c:v>
                </c:pt>
                <c:pt idx="896">
                  <c:v>0.875</c:v>
                </c:pt>
                <c:pt idx="897">
                  <c:v>0.875</c:v>
                </c:pt>
                <c:pt idx="898">
                  <c:v>0.875</c:v>
                </c:pt>
                <c:pt idx="899">
                  <c:v>0.875</c:v>
                </c:pt>
                <c:pt idx="900">
                  <c:v>0.875</c:v>
                </c:pt>
                <c:pt idx="901">
                  <c:v>0.875</c:v>
                </c:pt>
                <c:pt idx="902">
                  <c:v>0.875</c:v>
                </c:pt>
                <c:pt idx="903">
                  <c:v>0.875</c:v>
                </c:pt>
                <c:pt idx="904">
                  <c:v>0.875</c:v>
                </c:pt>
                <c:pt idx="905">
                  <c:v>0.875</c:v>
                </c:pt>
                <c:pt idx="906">
                  <c:v>0.875</c:v>
                </c:pt>
                <c:pt idx="907">
                  <c:v>0.875</c:v>
                </c:pt>
                <c:pt idx="908">
                  <c:v>0.875</c:v>
                </c:pt>
                <c:pt idx="909">
                  <c:v>0.875</c:v>
                </c:pt>
                <c:pt idx="910">
                  <c:v>0.875</c:v>
                </c:pt>
                <c:pt idx="911">
                  <c:v>0.875</c:v>
                </c:pt>
                <c:pt idx="912">
                  <c:v>0.875</c:v>
                </c:pt>
                <c:pt idx="913">
                  <c:v>0.875</c:v>
                </c:pt>
                <c:pt idx="914">
                  <c:v>0.875</c:v>
                </c:pt>
                <c:pt idx="915">
                  <c:v>0.875</c:v>
                </c:pt>
                <c:pt idx="916">
                  <c:v>0.875</c:v>
                </c:pt>
                <c:pt idx="917">
                  <c:v>0.875</c:v>
                </c:pt>
                <c:pt idx="918">
                  <c:v>0.875</c:v>
                </c:pt>
                <c:pt idx="919">
                  <c:v>0.875</c:v>
                </c:pt>
                <c:pt idx="920">
                  <c:v>0.875</c:v>
                </c:pt>
                <c:pt idx="921">
                  <c:v>0.875</c:v>
                </c:pt>
                <c:pt idx="922">
                  <c:v>0.875</c:v>
                </c:pt>
                <c:pt idx="923">
                  <c:v>0.875</c:v>
                </c:pt>
                <c:pt idx="924">
                  <c:v>0.875</c:v>
                </c:pt>
                <c:pt idx="925">
                  <c:v>0.875</c:v>
                </c:pt>
                <c:pt idx="926">
                  <c:v>0.875</c:v>
                </c:pt>
                <c:pt idx="927">
                  <c:v>0.875</c:v>
                </c:pt>
                <c:pt idx="928">
                  <c:v>0.875</c:v>
                </c:pt>
                <c:pt idx="929">
                  <c:v>0.875</c:v>
                </c:pt>
                <c:pt idx="930">
                  <c:v>0.875</c:v>
                </c:pt>
                <c:pt idx="931">
                  <c:v>0.875</c:v>
                </c:pt>
                <c:pt idx="932">
                  <c:v>0.875</c:v>
                </c:pt>
                <c:pt idx="933">
                  <c:v>0.875</c:v>
                </c:pt>
                <c:pt idx="934">
                  <c:v>0.875</c:v>
                </c:pt>
                <c:pt idx="935">
                  <c:v>0.875</c:v>
                </c:pt>
                <c:pt idx="936">
                  <c:v>0.875</c:v>
                </c:pt>
                <c:pt idx="937">
                  <c:v>0.875</c:v>
                </c:pt>
                <c:pt idx="938">
                  <c:v>0.875</c:v>
                </c:pt>
                <c:pt idx="939">
                  <c:v>0.875</c:v>
                </c:pt>
                <c:pt idx="940">
                  <c:v>0.875</c:v>
                </c:pt>
                <c:pt idx="941">
                  <c:v>0.875</c:v>
                </c:pt>
                <c:pt idx="942">
                  <c:v>0.875</c:v>
                </c:pt>
                <c:pt idx="943">
                  <c:v>0.875</c:v>
                </c:pt>
                <c:pt idx="944">
                  <c:v>0.875</c:v>
                </c:pt>
                <c:pt idx="945">
                  <c:v>0.875</c:v>
                </c:pt>
                <c:pt idx="946">
                  <c:v>0.875</c:v>
                </c:pt>
                <c:pt idx="947">
                  <c:v>0.875</c:v>
                </c:pt>
                <c:pt idx="948">
                  <c:v>0.875</c:v>
                </c:pt>
                <c:pt idx="949">
                  <c:v>0.875</c:v>
                </c:pt>
                <c:pt idx="950">
                  <c:v>0.97499999999999998</c:v>
                </c:pt>
                <c:pt idx="951">
                  <c:v>0.97499999999999998</c:v>
                </c:pt>
                <c:pt idx="952">
                  <c:v>0.97499999999999998</c:v>
                </c:pt>
                <c:pt idx="953">
                  <c:v>0.97499999999999998</c:v>
                </c:pt>
                <c:pt idx="954">
                  <c:v>0.97499999999999998</c:v>
                </c:pt>
                <c:pt idx="955">
                  <c:v>0.97499999999999998</c:v>
                </c:pt>
                <c:pt idx="956">
                  <c:v>0.97499999999999998</c:v>
                </c:pt>
                <c:pt idx="957">
                  <c:v>0.97499999999999998</c:v>
                </c:pt>
                <c:pt idx="958">
                  <c:v>0.97499999999999998</c:v>
                </c:pt>
                <c:pt idx="959">
                  <c:v>0.97499999999999998</c:v>
                </c:pt>
                <c:pt idx="960">
                  <c:v>0.97499999999999998</c:v>
                </c:pt>
                <c:pt idx="961">
                  <c:v>0.97499999999999998</c:v>
                </c:pt>
                <c:pt idx="962">
                  <c:v>0.97499999999999998</c:v>
                </c:pt>
                <c:pt idx="963">
                  <c:v>0.97499999999999998</c:v>
                </c:pt>
                <c:pt idx="964">
                  <c:v>0.97499999999999998</c:v>
                </c:pt>
                <c:pt idx="965">
                  <c:v>0.97499999999999998</c:v>
                </c:pt>
                <c:pt idx="966">
                  <c:v>0.97499999999999998</c:v>
                </c:pt>
                <c:pt idx="967">
                  <c:v>0.97499999999999998</c:v>
                </c:pt>
                <c:pt idx="968">
                  <c:v>0.97499999999999998</c:v>
                </c:pt>
                <c:pt idx="969">
                  <c:v>0.97499999999999998</c:v>
                </c:pt>
                <c:pt idx="970">
                  <c:v>0.97499999999999998</c:v>
                </c:pt>
                <c:pt idx="971">
                  <c:v>0.97499999999999998</c:v>
                </c:pt>
                <c:pt idx="972">
                  <c:v>0.97499999999999998</c:v>
                </c:pt>
                <c:pt idx="973">
                  <c:v>0.97499999999999998</c:v>
                </c:pt>
                <c:pt idx="974">
                  <c:v>0.97499999999999998</c:v>
                </c:pt>
                <c:pt idx="975">
                  <c:v>0.97499999999999998</c:v>
                </c:pt>
                <c:pt idx="976">
                  <c:v>0.97499999999999998</c:v>
                </c:pt>
                <c:pt idx="977">
                  <c:v>0.97499999999999998</c:v>
                </c:pt>
                <c:pt idx="978">
                  <c:v>0.97499999999999998</c:v>
                </c:pt>
                <c:pt idx="979">
                  <c:v>0.97499999999999998</c:v>
                </c:pt>
                <c:pt idx="980">
                  <c:v>0.97499999999999998</c:v>
                </c:pt>
                <c:pt idx="981">
                  <c:v>0.97499999999999998</c:v>
                </c:pt>
                <c:pt idx="982">
                  <c:v>0.97499999999999998</c:v>
                </c:pt>
                <c:pt idx="983">
                  <c:v>0.97499999999999998</c:v>
                </c:pt>
                <c:pt idx="984">
                  <c:v>0.97499999999999998</c:v>
                </c:pt>
                <c:pt idx="985">
                  <c:v>0.97499999999999998</c:v>
                </c:pt>
                <c:pt idx="986">
                  <c:v>0.97499999999999998</c:v>
                </c:pt>
                <c:pt idx="987">
                  <c:v>0.97499999999999998</c:v>
                </c:pt>
                <c:pt idx="988">
                  <c:v>0.97499999999999998</c:v>
                </c:pt>
                <c:pt idx="989">
                  <c:v>0.97499999999999998</c:v>
                </c:pt>
                <c:pt idx="990">
                  <c:v>0.97499999999999998</c:v>
                </c:pt>
                <c:pt idx="991">
                  <c:v>0.97499999999999998</c:v>
                </c:pt>
                <c:pt idx="992">
                  <c:v>0.97499999999999998</c:v>
                </c:pt>
                <c:pt idx="993">
                  <c:v>0.97499999999999998</c:v>
                </c:pt>
                <c:pt idx="994">
                  <c:v>0.97499999999999998</c:v>
                </c:pt>
                <c:pt idx="995">
                  <c:v>0.97499999999999998</c:v>
                </c:pt>
                <c:pt idx="996">
                  <c:v>0.97499999999999998</c:v>
                </c:pt>
                <c:pt idx="997">
                  <c:v>0.97499999999999998</c:v>
                </c:pt>
                <c:pt idx="998">
                  <c:v>0.97499999999999998</c:v>
                </c:pt>
                <c:pt idx="999">
                  <c:v>0.97499999999999998</c:v>
                </c:pt>
                <c:pt idx="1000">
                  <c:v>0.97499999999999998</c:v>
                </c:pt>
              </c:numCache>
            </c:numRef>
          </c:xVal>
          <c:yVal>
            <c:numRef>
              <c:f>Sheet1!$A$2:$A$1002</c:f>
              <c:numCache>
                <c:formatCode>General</c:formatCode>
                <c:ptCount val="1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999168"/>
        <c:axId val="125001088"/>
      </c:scatterChart>
      <c:valAx>
        <c:axId val="124999168"/>
        <c:scaling>
          <c:orientation val="minMax"/>
          <c:max val="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US" sz="2800" dirty="0" smtClean="0"/>
                  <a:t>Analyst’s belief</a:t>
                </a:r>
                <a:endParaRPr lang="en-US" sz="28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25001088"/>
        <c:crosses val="autoZero"/>
        <c:crossBetween val="midCat"/>
      </c:valAx>
      <c:valAx>
        <c:axId val="125001088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 dirty="0" smtClean="0"/>
                  <a:t>Truth /</a:t>
                </a:r>
                <a:r>
                  <a:rPr lang="en-US" sz="2800" baseline="0" dirty="0" smtClean="0"/>
                  <a:t> Analyst’s report</a:t>
                </a:r>
                <a:endParaRPr lang="en-US" sz="28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24999168"/>
        <c:crosses val="autoZero"/>
        <c:crossBetween val="midCat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FE622-CA6D-49DF-930B-8792C5B2376B}" type="datetimeFigureOut">
              <a:rPr lang="en-US" smtClean="0"/>
              <a:pPr/>
              <a:t>7/20/2015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491D6-7601-4EAF-82E2-033341168E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27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F5DE931-C217-47EE-A925-FEC43C78DA8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0975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644D60-07F5-4566-B66B-3BEAADBD1714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itchFamily="34" charset="0"/>
              <a:buChar char="•"/>
            </a:pPr>
            <a:endParaRPr lang="en-US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200400"/>
            <a:ext cx="6858000" cy="1676400"/>
          </a:xfrm>
        </p:spPr>
        <p:txBody>
          <a:bodyPr anchor="ctr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219200" y="5029200"/>
            <a:ext cx="6858000" cy="1066800"/>
          </a:xfrm>
        </p:spPr>
        <p:txBody>
          <a:bodyPr anchor="ctr" anchorCtr="0"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Justin Wolfers</a:t>
            </a:r>
            <a:br>
              <a:rPr kumimoji="0" lang="en-US" dirty="0" smtClean="0"/>
            </a:br>
            <a:r>
              <a:rPr kumimoji="0" lang="en-US" dirty="0" smtClean="0"/>
              <a:t>Wharton, University of Pennsylvania</a:t>
            </a:r>
            <a:br>
              <a:rPr kumimoji="0" lang="en-US" dirty="0" smtClean="0"/>
            </a:br>
            <a:r>
              <a:rPr kumimoji="0" lang="en-US" dirty="0" smtClean="0"/>
              <a:t>CEPR, CESifo, IZA and NBER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4" y="3200400"/>
            <a:ext cx="7324725" cy="17278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10477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4" y="3200400"/>
            <a:ext cx="238125" cy="172783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914400" y="5048250"/>
            <a:ext cx="228600" cy="10477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14400" y="624840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914400" y="6248400"/>
            <a:ext cx="7315200" cy="2286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40000"/>
                <a:lumOff val="6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ubtitle 8"/>
          <p:cNvSpPr txBox="1">
            <a:spLocks/>
          </p:cNvSpPr>
          <p:nvPr userDrawn="1"/>
        </p:nvSpPr>
        <p:spPr>
          <a:xfrm>
            <a:off x="1219200" y="6248400"/>
            <a:ext cx="6858000" cy="2286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219200" y="6248400"/>
            <a:ext cx="6858000" cy="304800"/>
          </a:xfrm>
        </p:spPr>
        <p:txBody>
          <a:bodyPr>
            <a:noAutofit/>
          </a:bodyPr>
          <a:lstStyle>
            <a:lvl2pPr algn="r">
              <a:buNone/>
              <a:defRPr kumimoji="0" lang="en-US" sz="1800" i="1" kern="1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>
              <a:buNone/>
              <a:defRPr kumimoji="0" lang="en-US" sz="2000" kern="1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>
              <a:buNone/>
              <a:defRPr kumimoji="0" lang="en-US" sz="2000" kern="1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>
              <a:buNone/>
              <a:defRPr kumimoji="0" lang="en-US" sz="2000" kern="1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</a:lstStyle>
          <a:p>
            <a:pPr lvl="1"/>
            <a:r>
              <a:rPr lang="en-US" dirty="0" smtClean="0"/>
              <a:t>Second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3DCE3-CEC7-4EDD-B22E-8A21F8A418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1EC4E-BFF5-478B-8D16-FBD5FB93B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0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16040"/>
            <a:ext cx="7924800" cy="365760"/>
          </a:xfrm>
        </p:spPr>
        <p:txBody>
          <a:bodyPr/>
          <a:lstStyle/>
          <a:p>
            <a:r>
              <a:rPr lang="en-US" i="0" dirty="0" smtClean="0"/>
              <a:t>Justin </a:t>
            </a:r>
            <a:r>
              <a:rPr lang="en-US" i="0" dirty="0" err="1" smtClean="0"/>
              <a:t>Wolfers</a:t>
            </a:r>
            <a:r>
              <a:rPr lang="en-US" i="0" dirty="0" smtClean="0"/>
              <a:t>, </a:t>
            </a:r>
            <a:r>
              <a:rPr lang="en-US" dirty="0" smtClean="0"/>
              <a:t>Comments on Precision in Forecasting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991600" cy="54102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2957-4536-48B0-9D2C-E293A2B8FF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5964-C0B7-414F-99B3-6F8938104A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9AC9-AC6F-4371-8103-FD6FEDBF1E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D81A-98A5-4AEA-AE68-41132AF319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7FC77-9A2B-4AB7-B2A4-DA2CC7806E6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95DA4-F440-4FFF-BCAB-BD9FD576B0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Justin Wolfers, Comments on Precision in Forecasting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6574-C915-4B21-B789-530A7DE5B8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858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41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00800"/>
            <a:ext cx="7924800" cy="36576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400" i="1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defRPr>
            </a:lvl1pPr>
          </a:lstStyle>
          <a:p>
            <a:r>
              <a:rPr lang="en-US" i="0" dirty="0" smtClean="0"/>
              <a:t>Justin </a:t>
            </a:r>
            <a:r>
              <a:rPr lang="en-US" i="0" dirty="0" err="1" smtClean="0"/>
              <a:t>Wolfers</a:t>
            </a:r>
            <a:r>
              <a:rPr lang="en-US" i="0" dirty="0" smtClean="0"/>
              <a:t>, </a:t>
            </a:r>
            <a:r>
              <a:rPr lang="en-US" dirty="0" smtClean="0"/>
              <a:t>Comments on Precision in Forecasting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86800" y="6416040"/>
            <a:ext cx="457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5D1FB4-837F-4E3C-9327-4022A311F6E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382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8499133" y="6512268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" pitchFamily="2" charset="2"/>
        <a:buChar char="q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Tx/>
        <a:buBlip>
          <a:blip r:embed="rId13"/>
        </a:buBlip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100000"/>
        <a:buFont typeface="Wingdings" pitchFamily="2" charset="2"/>
        <a:buChar char="§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Courier New" pitchFamily="49" charset="0"/>
        <a:buChar char="o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3505200"/>
            <a:ext cx="7010400" cy="1524000"/>
          </a:xfrm>
        </p:spPr>
        <p:txBody>
          <a:bodyPr>
            <a:normAutofit/>
          </a:bodyPr>
          <a:lstStyle/>
          <a:p>
            <a:r>
              <a:rPr lang="en-US" sz="2100" dirty="0" smtClean="0"/>
              <a:t>Comments on:</a:t>
            </a:r>
            <a:br>
              <a:rPr lang="en-US" sz="2100" dirty="0" smtClean="0"/>
            </a:br>
            <a:r>
              <a:rPr lang="en-US" sz="2100" dirty="0" smtClean="0"/>
              <a:t>“The Value of Precision in Geopolitical Forecasting”</a:t>
            </a:r>
            <a:br>
              <a:rPr lang="en-US" sz="2100" dirty="0" smtClean="0"/>
            </a:br>
            <a:r>
              <a:rPr lang="en-US" sz="2100" dirty="0" smtClean="0"/>
              <a:t>by Jeffrey Friedman, Joshua Baker, Barbara </a:t>
            </a:r>
            <a:r>
              <a:rPr lang="en-US" sz="2100" dirty="0" err="1" smtClean="0"/>
              <a:t>Mellers</a:t>
            </a:r>
            <a:r>
              <a:rPr lang="en-US" sz="2100" dirty="0" smtClean="0"/>
              <a:t>, Philip </a:t>
            </a:r>
            <a:r>
              <a:rPr lang="en-US" sz="2100" dirty="0" err="1" smtClean="0"/>
              <a:t>Tetlock</a:t>
            </a:r>
            <a:r>
              <a:rPr lang="en-US" sz="2100" dirty="0" smtClean="0"/>
              <a:t> and Richard </a:t>
            </a:r>
            <a:r>
              <a:rPr lang="en-US" sz="2100" dirty="0" err="1" smtClean="0"/>
              <a:t>Zeckhauser</a:t>
            </a:r>
            <a:endParaRPr lang="en-US" sz="21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Justin Wolfers</a:t>
            </a:r>
          </a:p>
          <a:p>
            <a:r>
              <a:rPr lang="en-US" dirty="0" smtClean="0"/>
              <a:t>University of Michigan</a:t>
            </a:r>
          </a:p>
          <a:p>
            <a:r>
              <a:rPr lang="en-US" dirty="0" smtClean="0"/>
              <a:t>also Brookings, CEPR, CESifo, IZA, PIIE and NBER</a:t>
            </a:r>
            <a:endParaRPr lang="en-US" dirty="0"/>
          </a:p>
        </p:txBody>
      </p:sp>
      <p:sp>
        <p:nvSpPr>
          <p:cNvPr id="6" name="Subtitle 8"/>
          <p:cNvSpPr txBox="1">
            <a:spLocks/>
          </p:cNvSpPr>
          <p:nvPr/>
        </p:nvSpPr>
        <p:spPr>
          <a:xfrm>
            <a:off x="1219200" y="6248400"/>
            <a:ext cx="6858000" cy="2286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July 19, 2015; NBER Summer</a:t>
            </a:r>
            <a:r>
              <a:rPr kumimoji="0" lang="en-US" sz="1600" b="0" i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Institute </a:t>
            </a:r>
            <a:r>
              <a:rPr kumimoji="0" lang="en-US" sz="1600" b="0" i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</a:rPr>
              <a:t>— Economics of </a:t>
            </a:r>
            <a:r>
              <a:rPr kumimoji="0" lang="en-US" sz="1600" b="0" i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National Security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weighting function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28771212"/>
              </p:ext>
            </p:extLst>
          </p:nvPr>
        </p:nvGraphicFramePr>
        <p:xfrm>
          <a:off x="152400" y="914400"/>
          <a:ext cx="8991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62200" y="461519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Overconfidence</a:t>
            </a:r>
            <a:endParaRPr lang="en-US" sz="2800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62200" y="4343400"/>
            <a:ext cx="0" cy="5334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0"/>
          <p:cNvSpPr txBox="1"/>
          <p:nvPr/>
        </p:nvSpPr>
        <p:spPr>
          <a:xfrm>
            <a:off x="5029200" y="1312363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solidFill>
                  <a:srgbClr val="0070C0"/>
                </a:solidFill>
                <a:latin typeface="+mj-lt"/>
              </a:rPr>
              <a:t>Underconfidence</a:t>
            </a:r>
            <a:endParaRPr lang="en-US" sz="2800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696200" y="1818620"/>
            <a:ext cx="0" cy="77218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06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609600"/>
          </a:xfrm>
        </p:spPr>
        <p:txBody>
          <a:bodyPr>
            <a:noAutofit/>
          </a:bodyPr>
          <a:lstStyle/>
          <a:p>
            <a:r>
              <a:rPr lang="en-US" sz="3500" dirty="0" smtClean="0"/>
              <a:t>Optimal reporting: Inverse probability weights</a:t>
            </a:r>
            <a:endParaRPr lang="en-US" sz="35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119238"/>
              </p:ext>
            </p:extLst>
          </p:nvPr>
        </p:nvGraphicFramePr>
        <p:xfrm>
          <a:off x="152400" y="914400"/>
          <a:ext cx="8991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05339" y="3876526"/>
            <a:ext cx="289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Correct overconfidence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362200" y="4876800"/>
            <a:ext cx="762000" cy="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62400" y="9144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Optimal reporting function</a:t>
            </a:r>
            <a:endParaRPr lang="en-US" sz="2800" dirty="0"/>
          </a:p>
        </p:txBody>
      </p:sp>
      <p:sp>
        <p:nvSpPr>
          <p:cNvPr id="10" name="TextBox 10"/>
          <p:cNvSpPr txBox="1"/>
          <p:nvPr/>
        </p:nvSpPr>
        <p:spPr>
          <a:xfrm>
            <a:off x="5867400" y="1868507"/>
            <a:ext cx="2895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Correct </a:t>
            </a:r>
            <a:r>
              <a:rPr lang="en-US" sz="2800" dirty="0" err="1" smtClean="0">
                <a:solidFill>
                  <a:srgbClr val="0070C0"/>
                </a:solidFill>
                <a:latin typeface="+mj-lt"/>
              </a:rPr>
              <a:t>Underconfidence</a:t>
            </a:r>
            <a:endParaRPr lang="en-US" sz="2800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5867400" y="1868507"/>
            <a:ext cx="1371640" cy="13"/>
          </a:xfrm>
          <a:prstGeom prst="straightConnector1">
            <a:avLst/>
          </a:prstGeom>
          <a:ln w="57150">
            <a:solidFill>
              <a:srgbClr val="0070C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45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best to report probabilities?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0599370"/>
              </p:ext>
            </p:extLst>
          </p:nvPr>
        </p:nvGraphicFramePr>
        <p:xfrm>
          <a:off x="152400" y="914400"/>
          <a:ext cx="8991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62400" y="9144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Optimal reporting function</a:t>
            </a:r>
            <a:endParaRPr lang="en-US" sz="2800" dirty="0">
              <a:latin typeface="+mj-lt"/>
            </a:endParaRPr>
          </a:p>
        </p:txBody>
      </p:sp>
      <p:sp>
        <p:nvSpPr>
          <p:cNvPr id="9" name="TextBox 4"/>
          <p:cNvSpPr txBox="1"/>
          <p:nvPr/>
        </p:nvSpPr>
        <p:spPr>
          <a:xfrm>
            <a:off x="6598298" y="2180959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Report beliefs</a:t>
            </a:r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truthfully 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5181600" y="2976464"/>
            <a:ext cx="35549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CC0099"/>
                </a:solidFill>
                <a:latin typeface="+mj-lt"/>
              </a:rPr>
              <a:t>Intelligence Directive: Coarsen beliefs</a:t>
            </a:r>
            <a:endParaRPr lang="en-US" sz="2800" dirty="0">
              <a:solidFill>
                <a:srgbClr val="CC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5326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  <p:bldP spid="5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Why not give numerical assessments of probability?</a:t>
            </a:r>
            <a:endParaRPr lang="en-US" sz="31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8991600" cy="5334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Difficulty of quantification</a:t>
            </a:r>
          </a:p>
          <a:p>
            <a:pPr lvl="1"/>
            <a:r>
              <a:rPr lang="en-US" sz="2400" dirty="0" smtClean="0"/>
              <a:t>But regular people can make fine-grained probability assessments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Uncertainty about these estimates is important</a:t>
            </a:r>
          </a:p>
          <a:p>
            <a:pPr lvl="1"/>
            <a:r>
              <a:rPr lang="en-US" sz="2400" dirty="0" smtClean="0"/>
              <a:t>But uncertainty about probabilities is decision-irrelevant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Suggest overconfidence</a:t>
            </a:r>
          </a:p>
          <a:p>
            <a:pPr lvl="1"/>
            <a:r>
              <a:rPr lang="en-US" sz="2400" dirty="0" smtClean="0"/>
              <a:t>But coarsening predictions does not solve overconfidence problem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442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is no need for empirical 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dirty="0" smtClean="0"/>
              <a:t>Justin </a:t>
            </a:r>
            <a:r>
              <a:rPr lang="en-US" i="0" dirty="0" err="1" smtClean="0"/>
              <a:t>Wolfers</a:t>
            </a:r>
            <a:r>
              <a:rPr lang="en-US" i="0" dirty="0" smtClean="0"/>
              <a:t>, </a:t>
            </a:r>
            <a:r>
              <a:rPr lang="en-US" dirty="0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0" y="914400"/>
                <a:ext cx="9144000" cy="5410200"/>
              </a:xfrm>
            </p:spPr>
            <p:txBody>
              <a:bodyPr/>
              <a:lstStyle/>
              <a:p>
                <a:r>
                  <a:rPr lang="en-US" dirty="0" smtClean="0"/>
                  <a:t>Analyst says that an outcome will occur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𝜋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𝐵𝑟𝑖𝑒𝑟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𝑠𝑐𝑜𝑟𝑒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𝑒𝑣𝑒𝑛𝑡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𝜋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r>
                  <a:rPr lang="en-US" dirty="0" smtClean="0"/>
                  <a:t>Actual outcome occurs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b="0" dirty="0" smtClean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𝐵𝑟𝑖𝑒𝑟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𝑠𝑐𝑜𝑟𝑒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𝜋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1−</m:t>
                        </m:r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0−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𝜋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r>
                  <a:rPr lang="en-US" dirty="0" smtClean="0"/>
                  <a:t>If expectations are biased: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𝑣</m:t>
                    </m:r>
                  </m:oMath>
                </a14:m>
                <a:r>
                  <a:rPr lang="en-US" b="0" dirty="0" smtClean="0"/>
                  <a:t>   </a:t>
                </a:r>
                <a:r>
                  <a:rPr lang="en-US" b="0" dirty="0" smtClean="0">
                    <a:solidFill>
                      <a:srgbClr val="FF0000"/>
                    </a:solidFill>
                    <a:latin typeface="Cambria"/>
                  </a:rPr>
                  <a:t>⇦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𝑣</m:t>
                    </m:r>
                  </m:oMath>
                </a14:m>
                <a:r>
                  <a:rPr lang="en-US" b="0" dirty="0" smtClean="0">
                    <a:solidFill>
                      <a:srgbClr val="FF0000"/>
                    </a:solidFill>
                  </a:rPr>
                  <a:t> is the bias</a:t>
                </a:r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𝐵𝑟𝑖𝑒𝑟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𝑠𝑐𝑜𝑟𝑒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1−</m:t>
                        </m:r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Coarsened expectations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𝜋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b="0" i="1" smtClean="0">
                        <a:latin typeface="Cambria Math"/>
                      </a:rPr>
                      <m:t>ϵ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𝜖</m:t>
                    </m:r>
                  </m:oMath>
                </a14:m>
                <a:r>
                  <a:rPr lang="en-US" b="0" dirty="0" smtClean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⇦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coarsening</a:t>
                </a:r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𝐵𝑟𝑖𝑒𝑟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𝑠𝑐𝑜𝑟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1−</m:t>
                        </m:r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𝑣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𝜖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Percentage difference in accuracy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𝐵𝑟𝑖𝑒𝑟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𝑠𝑐𝑜𝑟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𝐵𝑟𝑖𝑒𝑟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𝑠𝑐𝑜𝑟𝑒</m:t>
                                </m:r>
                              </m:e>
                            </m:d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𝐵𝑟𝑖𝑒𝑟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𝑠𝑐𝑜𝑟𝑒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𝑣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𝜖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</m:d>
                      </m:den>
                    </m:f>
                  </m:oMath>
                </a14:m>
                <a:endParaRPr lang="en-US" b="0" i="1" dirty="0" smtClean="0">
                  <a:latin typeface="Cambria Math"/>
                </a:endParaRPr>
              </a:p>
              <a:p>
                <a:pPr lvl="1"/>
                <a:endParaRPr lang="en-US" dirty="0"/>
              </a:p>
              <a:p>
                <a:pPr lvl="1"/>
                <a:endParaRPr lang="en-US" i="1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0" y="914400"/>
                <a:ext cx="9144000" cy="5410200"/>
              </a:xfrm>
              <a:blipFill rotWithShape="1">
                <a:blip r:embed="rId2"/>
                <a:stretch>
                  <a:fillRect l="-533" t="-1014" r="-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734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Why not give numerical assessments of probability?</a:t>
            </a:r>
            <a:endParaRPr lang="en-US" sz="31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8991600" cy="5334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Difficulty of quantification</a:t>
            </a:r>
          </a:p>
          <a:p>
            <a:pPr lvl="1"/>
            <a:r>
              <a:rPr lang="en-US" sz="2400" dirty="0" smtClean="0"/>
              <a:t>But regular people can make fine-grained probability assessments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Uncertainty about these estimates is important</a:t>
            </a:r>
          </a:p>
          <a:p>
            <a:pPr lvl="1"/>
            <a:r>
              <a:rPr lang="en-US" sz="2400" dirty="0" smtClean="0"/>
              <a:t>But uncertainty about probabilities is decision-irrelevant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Suggest overconfidence</a:t>
            </a:r>
          </a:p>
          <a:p>
            <a:pPr lvl="1"/>
            <a:r>
              <a:rPr lang="en-US" sz="2400" dirty="0" smtClean="0"/>
              <a:t>But coarsening predictions does not solve overconfidence problem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234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Why not give numerical assessments of probability?</a:t>
            </a:r>
            <a:endParaRPr lang="en-US" sz="31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8991600" cy="5334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Difficulty of quantification</a:t>
            </a:r>
          </a:p>
          <a:p>
            <a:pPr lvl="1"/>
            <a:r>
              <a:rPr lang="en-US" sz="2400" dirty="0" smtClean="0">
                <a:solidFill>
                  <a:srgbClr val="660066"/>
                </a:solidFill>
              </a:rPr>
              <a:t>But regular people can make fine-grained probability assessments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Uncertainty about these estimates is important</a:t>
            </a:r>
          </a:p>
          <a:p>
            <a:pPr lvl="1"/>
            <a:r>
              <a:rPr lang="en-US" sz="2400" dirty="0" smtClean="0">
                <a:solidFill>
                  <a:srgbClr val="660066"/>
                </a:solidFill>
              </a:rPr>
              <a:t>But uncertainty about probabilities is decision-irrelevant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Suggest overconfidence</a:t>
            </a:r>
          </a:p>
          <a:p>
            <a:pPr lvl="1"/>
            <a:r>
              <a:rPr lang="en-US" sz="2400" dirty="0" smtClean="0">
                <a:solidFill>
                  <a:srgbClr val="660066"/>
                </a:solidFill>
              </a:rPr>
              <a:t>But coarsening predictions does not solve overconfidence problem</a:t>
            </a:r>
            <a:endParaRPr lang="en-US" sz="2400" dirty="0">
              <a:solidFill>
                <a:srgbClr val="660066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990600"/>
            <a:ext cx="8534400" cy="1600200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1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with words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President John F. Kennedy asked the Joint Chiefs of Staff to assess the feasibility of the Bay of Pigs invasion:</a:t>
            </a:r>
          </a:p>
          <a:p>
            <a:pPr lvl="1"/>
            <a:r>
              <a:rPr lang="en-US" dirty="0" smtClean="0"/>
              <a:t>“This plan has a fair chance of success”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Competing interpretations: </a:t>
            </a:r>
          </a:p>
          <a:p>
            <a:pPr lvl="1"/>
            <a:r>
              <a:rPr lang="en-US" dirty="0" smtClean="0"/>
              <a:t>President Kennedy: This is an optimistic assessment</a:t>
            </a:r>
          </a:p>
          <a:p>
            <a:pPr lvl="1"/>
            <a:r>
              <a:rPr lang="en-US" dirty="0" smtClean="0"/>
              <a:t>General David Gray: “We thought other people would think that ‘a fair chance’ would mean ‘not too good.’”</a:t>
            </a:r>
          </a:p>
          <a:p>
            <a:pPr lvl="1"/>
            <a:endParaRPr lang="en-US" dirty="0"/>
          </a:p>
          <a:p>
            <a:r>
              <a:rPr lang="en-US" dirty="0" smtClean="0"/>
              <a:t>Would numbers have yielded clearer communication?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8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Fine-Grained Probability Estimates so Hard?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news.bbc.co.uk/media/images/47621000/jpg/_47621237_bookies_g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4400"/>
            <a:ext cx="8077200" cy="538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49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Fine-Grained Probability Estimates </a:t>
            </a:r>
            <a:r>
              <a:rPr lang="en-US" dirty="0" smtClean="0"/>
              <a:t>So </a:t>
            </a:r>
            <a:r>
              <a:rPr lang="en-US" dirty="0"/>
              <a:t>Hard?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://i2.cdn.turner.com/cnnnext/dam/assets/130927160045-crowhurst-aintree-bookies-horizontal-large-galle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0"/>
            <a:ext cx="892865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Why not give numerical assessments of probability?</a:t>
            </a:r>
            <a:endParaRPr lang="en-US" sz="31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8991600" cy="5334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Difficulty of quantification</a:t>
            </a:r>
          </a:p>
          <a:p>
            <a:pPr lvl="1"/>
            <a:r>
              <a:rPr lang="en-US" sz="2400" dirty="0" smtClean="0"/>
              <a:t>But regular people can make fine-grained probability assessments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Uncertainty about these estimates is important</a:t>
            </a:r>
          </a:p>
          <a:p>
            <a:pPr lvl="1"/>
            <a:r>
              <a:rPr lang="en-US" sz="2400" dirty="0" smtClean="0"/>
              <a:t>But uncertainty about probabilities is decision-irrelevant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Suggest overconfidence</a:t>
            </a:r>
          </a:p>
          <a:p>
            <a:pPr lvl="1"/>
            <a:r>
              <a:rPr lang="en-US" sz="2400" dirty="0" smtClean="0"/>
              <a:t>But coarsening predictions does not solve overconfidence problem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32657" y="2438400"/>
            <a:ext cx="8534400" cy="1600200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1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important is uncertainty about probabilities?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example: Is Osama living in Abbottabad?</a:t>
            </a:r>
          </a:p>
          <a:p>
            <a:pPr lvl="1"/>
            <a:r>
              <a:rPr lang="en-US" dirty="0" smtClean="0"/>
              <a:t>Estimates range from 35% to 95%</a:t>
            </a:r>
          </a:p>
          <a:p>
            <a:pPr lvl="1"/>
            <a:r>
              <a:rPr lang="en-US" dirty="0" smtClean="0"/>
              <a:t>Obama asked whether these judgments “disguised uncertainty as opposed to actually providing you with more useful information.”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2004 Intelligence Reform and Terrorism Prevention Act:</a:t>
            </a:r>
          </a:p>
          <a:p>
            <a:pPr lvl="1"/>
            <a:r>
              <a:rPr lang="en-US" dirty="0" smtClean="0"/>
              <a:t>Analysts must “properly caveat and express uncertainties or confidence in analytic judgments.”</a:t>
            </a:r>
          </a:p>
          <a:p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6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Uncertainty about probabilities is irrelevant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0" y="914400"/>
                <a:ext cx="9372600" cy="5410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Is there a difference between:</a:t>
                </a:r>
              </a:p>
              <a:p>
                <a:r>
                  <a:rPr lang="en-US" dirty="0"/>
                  <a:t>“There’s a 50% chance </a:t>
                </a:r>
                <a:r>
                  <a:rPr lang="en-US" dirty="0" smtClean="0"/>
                  <a:t>Osama is in Abbottabad”</a:t>
                </a:r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𝑖𝑛𝑣𝑎𝑑𝑒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𝑠𝑢𝑐𝑐𝑒𝑒𝑑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𝑓𝑎𝑖𝑙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r>
                  <a:rPr lang="en-US" dirty="0" smtClean="0"/>
                  <a:t>“There’s either a 25% chance or a 75% chance </a:t>
                </a:r>
                <a:r>
                  <a:rPr lang="en-US" dirty="0" smtClean="0"/>
                  <a:t>Osama is in Abbottabad </a:t>
                </a:r>
                <a:r>
                  <a:rPr lang="en-US" sz="2400" dirty="0" smtClean="0"/>
                  <a:t>(and </a:t>
                </a:r>
                <a:r>
                  <a:rPr lang="en-US" sz="2400" dirty="0" smtClean="0"/>
                  <a:t>both are equally likely)</a:t>
                </a:r>
                <a:r>
                  <a:rPr lang="en-US" dirty="0" smtClean="0"/>
                  <a:t>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𝑈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𝑖𝑛𝑣𝑎𝑑𝑒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.25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𝑠𝑢𝑐𝑐𝑒𝑒𝑑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+.75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𝑓𝑎𝑖𝑙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.75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𝑠𝑢𝑐𝑐𝑒𝑒𝑑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+.25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𝑓𝑎𝑖𝑙</m:t>
                            </m:r>
                          </m:sup>
                        </m:sSup>
                      </m:e>
                    </m:d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𝑠𝑢𝑐𝑐𝑒𝑒𝑑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𝑈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𝑓𝑎𝑖𝑙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Expected utility is linear in probability</a:t>
                </a:r>
                <a:br>
                  <a:rPr lang="en-US" dirty="0" smtClean="0"/>
                </a:br>
                <a:r>
                  <a:rPr lang="en-US" dirty="0" smtClean="0">
                    <a:latin typeface="Cambria"/>
                  </a:rPr>
                  <a:t>⇒ Uncertainty about uncertainty is just uncertainty</a:t>
                </a:r>
                <a:br>
                  <a:rPr lang="en-US" dirty="0" smtClean="0">
                    <a:latin typeface="Cambria"/>
                  </a:rPr>
                </a:br>
                <a:r>
                  <a:rPr lang="en-US" dirty="0"/>
                  <a:t>⇒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Uncertainty about probabilities is irrelevant</a:t>
                </a:r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dirty="0" smtClean="0">
                  <a:latin typeface="Cambria"/>
                </a:endParaRPr>
              </a:p>
              <a:p>
                <a:endParaRPr lang="en-US" dirty="0" smtClean="0">
                  <a:latin typeface="Cambria"/>
                </a:endParaRPr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0" y="914400"/>
                <a:ext cx="9372600" cy="5410200"/>
              </a:xfrm>
              <a:blipFill rotWithShape="1">
                <a:blip r:embed="rId2"/>
                <a:stretch>
                  <a:fillRect l="-1105" t="-1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793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Why not give numerical assessments of probability?</a:t>
            </a:r>
            <a:endParaRPr lang="en-US" sz="31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0" smtClean="0"/>
              <a:t>Justin Wolfers, </a:t>
            </a:r>
            <a:r>
              <a:rPr lang="en-US" smtClean="0"/>
              <a:t>Comments on Precision in Forecasting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AE8A-12EB-430E-A018-C86DE9A686E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8991600" cy="5334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Difficulty of quantification</a:t>
            </a:r>
          </a:p>
          <a:p>
            <a:pPr lvl="1"/>
            <a:r>
              <a:rPr lang="en-US" sz="2400" dirty="0" smtClean="0"/>
              <a:t>But regular people can make fine-grained probability assessments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Uncertainty about these estimates is important</a:t>
            </a:r>
          </a:p>
          <a:p>
            <a:pPr lvl="1"/>
            <a:r>
              <a:rPr lang="en-US" sz="2400" dirty="0" smtClean="0"/>
              <a:t>But uncertainty about probabilities is decision-irrelevant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Suggest overconfidence</a:t>
            </a:r>
          </a:p>
          <a:p>
            <a:pPr lvl="1"/>
            <a:r>
              <a:rPr lang="en-US" sz="2400" dirty="0" smtClean="0"/>
              <a:t>But coarsening predictions does not solve overconfidence problem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32657" y="4038600"/>
            <a:ext cx="8534400" cy="1600200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lfers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Wolfers</Template>
  <TotalTime>24356</TotalTime>
  <Words>865</Words>
  <Application>Microsoft Office PowerPoint</Application>
  <PresentationFormat>On-screen Show (4:3)</PresentationFormat>
  <Paragraphs>135</Paragraphs>
  <Slides>15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Wolfers</vt:lpstr>
      <vt:lpstr>Comments on: “The Value of Precision in Geopolitical Forecasting” by Jeffrey Friedman, Joshua Baker, Barbara Mellers, Philip Tetlock and Richard Zeckhauser</vt:lpstr>
      <vt:lpstr>Why not give numerical assessments of probability?</vt:lpstr>
      <vt:lpstr>The problem with words</vt:lpstr>
      <vt:lpstr>Are Fine-Grained Probability Estimates so Hard?</vt:lpstr>
      <vt:lpstr>Are Fine-Grained Probability Estimates So Hard?</vt:lpstr>
      <vt:lpstr>Why not give numerical assessments of probability?</vt:lpstr>
      <vt:lpstr>How important is uncertainty about probabilities?</vt:lpstr>
      <vt:lpstr>Uncertainty about probabilities is irrelevant</vt:lpstr>
      <vt:lpstr>Why not give numerical assessments of probability?</vt:lpstr>
      <vt:lpstr>Probability weighting function</vt:lpstr>
      <vt:lpstr>Optimal reporting: Inverse probability weights</vt:lpstr>
      <vt:lpstr>How best to report probabilities?</vt:lpstr>
      <vt:lpstr>Why not give numerical assessments of probability?</vt:lpstr>
      <vt:lpstr>There is no need for empirical work</vt:lpstr>
      <vt:lpstr>Why not give numerical assessments of probability?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Justin Wolfers</dc:creator>
  <cp:lastModifiedBy>Justin Wolfers</cp:lastModifiedBy>
  <cp:revision>488</cp:revision>
  <dcterms:created xsi:type="dcterms:W3CDTF">2008-01-02T20:27:50Z</dcterms:created>
  <dcterms:modified xsi:type="dcterms:W3CDTF">2015-07-20T17:36:44Z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TC060874521033</vt:lpwstr>
  </property>
</Properties>
</file>